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60" r:id="rId3"/>
    <p:sldId id="257" r:id="rId4"/>
    <p:sldId id="258" r:id="rId5"/>
    <p:sldId id="259" r:id="rId6"/>
    <p:sldId id="265" r:id="rId7"/>
    <p:sldId id="268" r:id="rId8"/>
    <p:sldId id="262" r:id="rId9"/>
    <p:sldId id="263" r:id="rId10"/>
    <p:sldId id="264" r:id="rId11"/>
    <p:sldId id="269" r:id="rId12"/>
    <p:sldId id="267" r:id="rId13"/>
    <p:sldId id="266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66FF99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10" autoAdjust="0"/>
  </p:normalViewPr>
  <p:slideViewPr>
    <p:cSldViewPr snapToGrid="0">
      <p:cViewPr varScale="1">
        <p:scale>
          <a:sx n="47" d="100"/>
          <a:sy n="47" d="100"/>
        </p:scale>
        <p:origin x="1003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1/2/2022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547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1/2/2022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611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1/2/2022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505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1/2/2022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73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1/2/2022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26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1/2/2022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1530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1/2/2022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283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1/2/2022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945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1/2/2022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209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1/2/2022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497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1/2/2022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376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1/2/2022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85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5400" i="0" kern="1200" spc="4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4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100" kern="1200" spc="3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4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2000" i="0" kern="1200" spc="3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4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800" kern="1200" spc="3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4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0" kern="1200" spc="3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4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800" kern="1200" spc="3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7" Type="http://schemas.openxmlformats.org/officeDocument/2006/relationships/image" Target="../media/image2.png"/><Relationship Id="rId2" Type="http://schemas.microsoft.com/office/2007/relationships/media" Target="../media/media10.m4a"/><Relationship Id="rId1" Type="http://schemas.openxmlformats.org/officeDocument/2006/relationships/tags" Target="../tags/tag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ko.wikipedia.org/wiki/%EA%B9%8A%EC%9D%B4_%EC%9A%B0%EC%84%A0_%ED%83%90%EC%83%89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baeldung.com/cs/maze-generation" TargetMode="Externa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hyperlink" Target="https://github.com/ckdduf138/Algorithm/tree/main/VC%2B%2B/PerfectMaze" TargetMode="External"/><Relationship Id="rId5" Type="http://schemas.openxmlformats.org/officeDocument/2006/relationships/hyperlink" Target="https://github.com/ckdduf138/Maze" TargetMode="External"/><Relationship Id="rId4" Type="http://schemas.openxmlformats.org/officeDocument/2006/relationships/image" Target="../media/image1.jpeg"/><Relationship Id="rId9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9F311E7-E8BE-4DEA-A558-2450924C67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1262" y="1710012"/>
            <a:ext cx="5364937" cy="3339390"/>
          </a:xfrm>
        </p:spPr>
        <p:txBody>
          <a:bodyPr anchor="ctr">
            <a:normAutofit/>
          </a:bodyPr>
          <a:lstStyle/>
          <a:p>
            <a:r>
              <a:rPr lang="ko-KR" altLang="en-US" sz="6000" dirty="0"/>
              <a:t>미로 찾기</a:t>
            </a:r>
            <a:br>
              <a:rPr lang="en-US" altLang="ko-KR" sz="6000" dirty="0"/>
            </a:br>
            <a:r>
              <a:rPr lang="en-US" altLang="ko-KR" sz="6000" dirty="0"/>
              <a:t> </a:t>
            </a:r>
            <a:r>
              <a:rPr lang="ko-KR" altLang="en-US" sz="2800" dirty="0"/>
              <a:t>콘솔게임</a:t>
            </a:r>
            <a:endParaRPr lang="ko-KR" altLang="en-US" sz="6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5525BBD-209D-46D0-8604-30F269C39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8915" y="4876803"/>
            <a:ext cx="5364936" cy="909848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dirty="0"/>
              <a:t>이창열</a:t>
            </a:r>
            <a:r>
              <a:rPr lang="en-US" altLang="ko-KR" dirty="0"/>
              <a:t>, </a:t>
            </a:r>
            <a:r>
              <a:rPr lang="ko-KR" altLang="en-US" dirty="0"/>
              <a:t>이상준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ACA663-2A6D-444D-9860-A1F8CEBDBA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39" r="27903" b="1"/>
          <a:stretch/>
        </p:blipFill>
        <p:spPr>
          <a:xfrm>
            <a:off x="1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45983">
                <a:moveTo>
                  <a:pt x="0" y="0"/>
                </a:moveTo>
                <a:lnTo>
                  <a:pt x="3197713" y="0"/>
                </a:lnTo>
                <a:lnTo>
                  <a:pt x="3259787" y="39795"/>
                </a:lnTo>
                <a:cubicBezTo>
                  <a:pt x="4439462" y="836768"/>
                  <a:pt x="5215066" y="2186425"/>
                  <a:pt x="5215066" y="3717234"/>
                </a:cubicBezTo>
                <a:cubicBezTo>
                  <a:pt x="5215066" y="4788800"/>
                  <a:pt x="4835020" y="5771602"/>
                  <a:pt x="4202364" y="6538204"/>
                </a:cubicBezTo>
                <a:lnTo>
                  <a:pt x="3922635" y="6845983"/>
                </a:lnTo>
                <a:lnTo>
                  <a:pt x="0" y="6845983"/>
                </a:lnTo>
                <a:close/>
              </a:path>
            </a:pathLst>
          </a:cu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3B95BE3-D5B2-4F38-9A01-17866C9FB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040331" y="4555071"/>
            <a:ext cx="53035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 dirty="0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277F1EA2-DC14-48E7-90DF-F2214961CA44}"/>
              </a:ext>
            </a:extLst>
          </p:cNvPr>
          <p:cNvSpPr txBox="1">
            <a:spLocks/>
          </p:cNvSpPr>
          <p:nvPr/>
        </p:nvSpPr>
        <p:spPr>
          <a:xfrm>
            <a:off x="6084662" y="3405677"/>
            <a:ext cx="5364936" cy="909848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2200" kern="1200" spc="3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2000" i="0" kern="1200" spc="3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800" kern="1200" spc="3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600" i="0" kern="1200" spc="3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600" kern="1200" spc="3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endParaRPr lang="ko-KR" altLang="en-US" dirty="0"/>
          </a:p>
        </p:txBody>
      </p:sp>
      <p:pic>
        <p:nvPicPr>
          <p:cNvPr id="17" name="오디오 16">
            <a:hlinkClick r:id="" action="ppaction://media"/>
            <a:extLst>
              <a:ext uri="{FF2B5EF4-FFF2-40B4-BE49-F238E27FC236}">
                <a16:creationId xmlns:a16="http://schemas.microsoft.com/office/drawing/2014/main" id="{9D9E6D6C-147D-4302-8611-A830FC8D7D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24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52"/>
    </mc:Choice>
    <mc:Fallback>
      <p:transition spd="slow" advTm="6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26C085A-6757-48CE-8D27-A71A7EB26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744" y="691762"/>
            <a:ext cx="3541205" cy="1706649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4800" dirty="0"/>
              <a:t>게임구현</a:t>
            </a:r>
            <a:br>
              <a:rPr lang="en-US" altLang="ko-KR" sz="4800" dirty="0"/>
            </a:br>
            <a:r>
              <a:rPr lang="ko-KR" altLang="en-US" sz="2400" dirty="0"/>
              <a:t>미로 만들기</a:t>
            </a:r>
            <a:endParaRPr lang="ko-KR" altLang="en-US" sz="48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1A0812C-8DCE-4CA2-904B-A5A5C12CA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2660" y="1005840"/>
            <a:ext cx="0" cy="58521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CA0DD0-8EB0-45AB-809A-A6FD2C856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8666" y="2623930"/>
            <a:ext cx="3541205" cy="31581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상하좌우가 모두 막힐 때 까지 탐색</a:t>
            </a:r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FACE70C9-CCFA-4275-9432-8A2A68ADEE71}"/>
              </a:ext>
            </a:extLst>
          </p:cNvPr>
          <p:cNvSpPr txBox="1">
            <a:spLocks/>
          </p:cNvSpPr>
          <p:nvPr/>
        </p:nvSpPr>
        <p:spPr>
          <a:xfrm>
            <a:off x="8018479" y="3066252"/>
            <a:ext cx="3541205" cy="1706649"/>
          </a:xfrm>
          <a:prstGeom prst="rect">
            <a:avLst/>
          </a:prstGeom>
        </p:spPr>
        <p:txBody>
          <a:bodyPr lIns="109728" tIns="109728" rIns="109728" bIns="91440" anchor="ctr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4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3BC98D-12BB-4B8F-96D8-6B152B5FB8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430" y="852341"/>
            <a:ext cx="2076740" cy="210531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14D9F5F-6917-4561-9D4A-240AA3075AC9}"/>
              </a:ext>
            </a:extLst>
          </p:cNvPr>
          <p:cNvSpPr/>
          <p:nvPr/>
        </p:nvSpPr>
        <p:spPr>
          <a:xfrm>
            <a:off x="1310149" y="3824747"/>
            <a:ext cx="540000" cy="5400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ACBA02F-7340-41E1-93F9-A1651B147DFF}"/>
              </a:ext>
            </a:extLst>
          </p:cNvPr>
          <p:cNvSpPr/>
          <p:nvPr/>
        </p:nvSpPr>
        <p:spPr>
          <a:xfrm>
            <a:off x="3234812" y="1612490"/>
            <a:ext cx="875071" cy="57027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D1455A7-ED05-4DC0-9B94-799B47BE40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5820" y="876769"/>
            <a:ext cx="2095792" cy="209579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85110BE-3426-47C7-AC67-AFAEEEB48C8B}"/>
              </a:ext>
            </a:extLst>
          </p:cNvPr>
          <p:cNvSpPr/>
          <p:nvPr/>
        </p:nvSpPr>
        <p:spPr>
          <a:xfrm>
            <a:off x="1855840" y="3814915"/>
            <a:ext cx="540000" cy="5400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CDD5835-25EA-4946-AA8B-482AB83ADFC3}"/>
              </a:ext>
            </a:extLst>
          </p:cNvPr>
          <p:cNvSpPr/>
          <p:nvPr/>
        </p:nvSpPr>
        <p:spPr>
          <a:xfrm>
            <a:off x="3497822" y="3824747"/>
            <a:ext cx="540000" cy="5400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6DDEDFD-4A26-4157-B326-9562572C15EE}"/>
              </a:ext>
            </a:extLst>
          </p:cNvPr>
          <p:cNvSpPr/>
          <p:nvPr/>
        </p:nvSpPr>
        <p:spPr>
          <a:xfrm>
            <a:off x="2942307" y="3824747"/>
            <a:ext cx="540000" cy="5400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3C1D0FD-1F62-41A2-9816-590EDD339172}"/>
              </a:ext>
            </a:extLst>
          </p:cNvPr>
          <p:cNvSpPr/>
          <p:nvPr/>
        </p:nvSpPr>
        <p:spPr>
          <a:xfrm>
            <a:off x="2396616" y="3824747"/>
            <a:ext cx="540000" cy="5400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BAD4B3C-AA9E-408F-87E0-1C422C6F75D8}"/>
              </a:ext>
            </a:extLst>
          </p:cNvPr>
          <p:cNvSpPr/>
          <p:nvPr/>
        </p:nvSpPr>
        <p:spPr>
          <a:xfrm>
            <a:off x="1310149" y="4380270"/>
            <a:ext cx="540000" cy="5400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358E6C2-774D-40F1-8AAB-562A6E1B020A}"/>
              </a:ext>
            </a:extLst>
          </p:cNvPr>
          <p:cNvSpPr/>
          <p:nvPr/>
        </p:nvSpPr>
        <p:spPr>
          <a:xfrm>
            <a:off x="1855840" y="4380270"/>
            <a:ext cx="540000" cy="5400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9EF4DFF-959C-4445-80AD-8CC3C9CDDE77}"/>
              </a:ext>
            </a:extLst>
          </p:cNvPr>
          <p:cNvSpPr/>
          <p:nvPr/>
        </p:nvSpPr>
        <p:spPr>
          <a:xfrm>
            <a:off x="3497822" y="4380270"/>
            <a:ext cx="540000" cy="5400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89504E2-D629-4E78-881E-685731E55A61}"/>
              </a:ext>
            </a:extLst>
          </p:cNvPr>
          <p:cNvSpPr/>
          <p:nvPr/>
        </p:nvSpPr>
        <p:spPr>
          <a:xfrm>
            <a:off x="2942307" y="4380270"/>
            <a:ext cx="540000" cy="5400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82C8563-5181-4C57-AC58-E8901537059C}"/>
              </a:ext>
            </a:extLst>
          </p:cNvPr>
          <p:cNvSpPr/>
          <p:nvPr/>
        </p:nvSpPr>
        <p:spPr>
          <a:xfrm>
            <a:off x="2396616" y="4380270"/>
            <a:ext cx="540000" cy="5400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CD1E939-CD2E-4A59-9A9E-A455101FE960}"/>
              </a:ext>
            </a:extLst>
          </p:cNvPr>
          <p:cNvSpPr/>
          <p:nvPr/>
        </p:nvSpPr>
        <p:spPr>
          <a:xfrm>
            <a:off x="1310149" y="4891547"/>
            <a:ext cx="540000" cy="5400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164154A-4AAD-4806-9548-E2B587B0C161}"/>
              </a:ext>
            </a:extLst>
          </p:cNvPr>
          <p:cNvSpPr/>
          <p:nvPr/>
        </p:nvSpPr>
        <p:spPr>
          <a:xfrm>
            <a:off x="1855840" y="4891547"/>
            <a:ext cx="540000" cy="5400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3DAA289-22A8-405E-88C8-DBF819C7797B}"/>
              </a:ext>
            </a:extLst>
          </p:cNvPr>
          <p:cNvSpPr/>
          <p:nvPr/>
        </p:nvSpPr>
        <p:spPr>
          <a:xfrm>
            <a:off x="3497822" y="4891547"/>
            <a:ext cx="540000" cy="5400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15CEEE4-1D7D-4E28-82CC-1542BBBF36EA}"/>
              </a:ext>
            </a:extLst>
          </p:cNvPr>
          <p:cNvSpPr/>
          <p:nvPr/>
        </p:nvSpPr>
        <p:spPr>
          <a:xfrm>
            <a:off x="2942307" y="4891547"/>
            <a:ext cx="540000" cy="5400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2228422-9E8C-4A47-A4C3-763FDCB1B833}"/>
              </a:ext>
            </a:extLst>
          </p:cNvPr>
          <p:cNvSpPr/>
          <p:nvPr/>
        </p:nvSpPr>
        <p:spPr>
          <a:xfrm>
            <a:off x="2396616" y="4891547"/>
            <a:ext cx="540000" cy="5400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3E6FD30-DB51-4CE7-B385-D6F1F5973AEB}"/>
              </a:ext>
            </a:extLst>
          </p:cNvPr>
          <p:cNvSpPr/>
          <p:nvPr/>
        </p:nvSpPr>
        <p:spPr>
          <a:xfrm>
            <a:off x="1310149" y="5437238"/>
            <a:ext cx="540000" cy="5400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4F631E9-F336-4B1A-8DE8-F22E0A6B7A24}"/>
              </a:ext>
            </a:extLst>
          </p:cNvPr>
          <p:cNvSpPr/>
          <p:nvPr/>
        </p:nvSpPr>
        <p:spPr>
          <a:xfrm>
            <a:off x="1855840" y="5437238"/>
            <a:ext cx="540000" cy="5400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6693A7D-7435-4EF5-9D85-0F319A04C007}"/>
              </a:ext>
            </a:extLst>
          </p:cNvPr>
          <p:cNvSpPr/>
          <p:nvPr/>
        </p:nvSpPr>
        <p:spPr>
          <a:xfrm>
            <a:off x="3497822" y="5437238"/>
            <a:ext cx="540000" cy="5400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44275B2-FF7E-47E6-BD1C-9D7182C3B7F0}"/>
              </a:ext>
            </a:extLst>
          </p:cNvPr>
          <p:cNvSpPr/>
          <p:nvPr/>
        </p:nvSpPr>
        <p:spPr>
          <a:xfrm>
            <a:off x="2942307" y="5437238"/>
            <a:ext cx="540000" cy="5400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5B00A08-6596-4C02-B75A-A5EAA0F4E000}"/>
              </a:ext>
            </a:extLst>
          </p:cNvPr>
          <p:cNvSpPr/>
          <p:nvPr/>
        </p:nvSpPr>
        <p:spPr>
          <a:xfrm>
            <a:off x="2396616" y="5437238"/>
            <a:ext cx="540000" cy="5400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AB03D90-7719-4B71-B883-A44A4F9E20D7}"/>
              </a:ext>
            </a:extLst>
          </p:cNvPr>
          <p:cNvSpPr/>
          <p:nvPr/>
        </p:nvSpPr>
        <p:spPr>
          <a:xfrm>
            <a:off x="1310149" y="5992763"/>
            <a:ext cx="540000" cy="5400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76A76D5-5D2B-4EDB-B503-2EF8F6475E80}"/>
              </a:ext>
            </a:extLst>
          </p:cNvPr>
          <p:cNvSpPr/>
          <p:nvPr/>
        </p:nvSpPr>
        <p:spPr>
          <a:xfrm>
            <a:off x="1855840" y="5992763"/>
            <a:ext cx="540000" cy="540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D9B05E9-7A38-49D2-B7DA-256202CFE9B7}"/>
              </a:ext>
            </a:extLst>
          </p:cNvPr>
          <p:cNvSpPr/>
          <p:nvPr/>
        </p:nvSpPr>
        <p:spPr>
          <a:xfrm>
            <a:off x="3497822" y="5992763"/>
            <a:ext cx="540000" cy="5400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1A6B570-809F-4298-9848-81B4082631DB}"/>
              </a:ext>
            </a:extLst>
          </p:cNvPr>
          <p:cNvSpPr/>
          <p:nvPr/>
        </p:nvSpPr>
        <p:spPr>
          <a:xfrm>
            <a:off x="2942307" y="5992763"/>
            <a:ext cx="540000" cy="5400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B560033-D250-49B5-850D-8F5D5FC21077}"/>
              </a:ext>
            </a:extLst>
          </p:cNvPr>
          <p:cNvSpPr/>
          <p:nvPr/>
        </p:nvSpPr>
        <p:spPr>
          <a:xfrm>
            <a:off x="2396616" y="5992763"/>
            <a:ext cx="540000" cy="5400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42C87E-675F-4AC2-8C85-7FCDBCD1B45A}"/>
              </a:ext>
            </a:extLst>
          </p:cNvPr>
          <p:cNvSpPr/>
          <p:nvPr/>
        </p:nvSpPr>
        <p:spPr>
          <a:xfrm>
            <a:off x="1356852" y="2585884"/>
            <a:ext cx="216309" cy="2064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4E8C00-B443-41B0-93F9-340B6EBF056B}"/>
              </a:ext>
            </a:extLst>
          </p:cNvPr>
          <p:cNvSpPr txBox="1"/>
          <p:nvPr/>
        </p:nvSpPr>
        <p:spPr>
          <a:xfrm>
            <a:off x="1887793" y="6027173"/>
            <a:ext cx="511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1</a:t>
            </a:r>
            <a:endParaRPr lang="ko-KR" altLang="en-US" sz="24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80A3580-2751-4FE3-AC65-65B31E91BC94}"/>
              </a:ext>
            </a:extLst>
          </p:cNvPr>
          <p:cNvSpPr txBox="1"/>
          <p:nvPr/>
        </p:nvSpPr>
        <p:spPr>
          <a:xfrm>
            <a:off x="1873044" y="5520812"/>
            <a:ext cx="511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2</a:t>
            </a:r>
            <a:endParaRPr lang="ko-KR" altLang="en-US" sz="2400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C8C3B26-5EFB-4E22-B576-86C79257956B}"/>
              </a:ext>
            </a:extLst>
          </p:cNvPr>
          <p:cNvSpPr txBox="1"/>
          <p:nvPr/>
        </p:nvSpPr>
        <p:spPr>
          <a:xfrm>
            <a:off x="1868128" y="4945625"/>
            <a:ext cx="511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FF00"/>
                </a:solidFill>
              </a:rPr>
              <a:t>14</a:t>
            </a:r>
            <a:endParaRPr lang="ko-KR" altLang="en-US" sz="2400" b="1" dirty="0">
              <a:solidFill>
                <a:srgbClr val="FFFF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218A18A-5E9E-47D4-8F00-184489047E9B}"/>
              </a:ext>
            </a:extLst>
          </p:cNvPr>
          <p:cNvSpPr txBox="1"/>
          <p:nvPr/>
        </p:nvSpPr>
        <p:spPr>
          <a:xfrm>
            <a:off x="1873045" y="4390102"/>
            <a:ext cx="511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9</a:t>
            </a:r>
            <a:endParaRPr lang="ko-KR" altLang="en-US" sz="24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8704C94-C4C7-4084-9EDD-DC2756ECC3E9}"/>
              </a:ext>
            </a:extLst>
          </p:cNvPr>
          <p:cNvSpPr txBox="1"/>
          <p:nvPr/>
        </p:nvSpPr>
        <p:spPr>
          <a:xfrm>
            <a:off x="1868129" y="3864075"/>
            <a:ext cx="511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8</a:t>
            </a:r>
            <a:endParaRPr lang="ko-KR" altLang="en-US" sz="24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A384362-FBE2-46D8-9726-667F3FFB9FED}"/>
              </a:ext>
            </a:extLst>
          </p:cNvPr>
          <p:cNvSpPr txBox="1"/>
          <p:nvPr/>
        </p:nvSpPr>
        <p:spPr>
          <a:xfrm>
            <a:off x="2413819" y="6041921"/>
            <a:ext cx="511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FF00"/>
                </a:solidFill>
              </a:rPr>
              <a:t>20</a:t>
            </a:r>
            <a:endParaRPr lang="ko-KR" altLang="en-US" sz="2400" b="1" dirty="0">
              <a:solidFill>
                <a:srgbClr val="FFFF0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5DF5940-93E8-4EEB-8943-5FE712198247}"/>
              </a:ext>
            </a:extLst>
          </p:cNvPr>
          <p:cNvSpPr txBox="1"/>
          <p:nvPr/>
        </p:nvSpPr>
        <p:spPr>
          <a:xfrm>
            <a:off x="2399070" y="5535560"/>
            <a:ext cx="511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15</a:t>
            </a:r>
            <a:endParaRPr lang="ko-KR" altLang="en-US" sz="24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C5A5F57-5655-4E4D-B835-97303FF10B17}"/>
              </a:ext>
            </a:extLst>
          </p:cNvPr>
          <p:cNvSpPr txBox="1"/>
          <p:nvPr/>
        </p:nvSpPr>
        <p:spPr>
          <a:xfrm>
            <a:off x="2394154" y="4960373"/>
            <a:ext cx="511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13</a:t>
            </a:r>
            <a:endParaRPr lang="ko-KR" altLang="en-US" sz="24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6607642-CCA9-491C-9411-400A380867A3}"/>
              </a:ext>
            </a:extLst>
          </p:cNvPr>
          <p:cNvSpPr txBox="1"/>
          <p:nvPr/>
        </p:nvSpPr>
        <p:spPr>
          <a:xfrm>
            <a:off x="2399071" y="4404850"/>
            <a:ext cx="511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10</a:t>
            </a:r>
            <a:endParaRPr lang="ko-KR" altLang="en-US" sz="24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F3789C6-3E00-4415-A264-7793A3361A05}"/>
              </a:ext>
            </a:extLst>
          </p:cNvPr>
          <p:cNvSpPr txBox="1"/>
          <p:nvPr/>
        </p:nvSpPr>
        <p:spPr>
          <a:xfrm>
            <a:off x="2368591" y="3878823"/>
            <a:ext cx="562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FF00"/>
                </a:solidFill>
              </a:rPr>
              <a:t>25</a:t>
            </a:r>
            <a:endParaRPr lang="ko-KR" altLang="en-US" sz="2400" b="1" dirty="0">
              <a:solidFill>
                <a:srgbClr val="FFFF00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F6C9366-B693-41F6-816E-239E66696EDF}"/>
              </a:ext>
            </a:extLst>
          </p:cNvPr>
          <p:cNvSpPr txBox="1"/>
          <p:nvPr/>
        </p:nvSpPr>
        <p:spPr>
          <a:xfrm>
            <a:off x="1342102" y="6041921"/>
            <a:ext cx="511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FF00"/>
                </a:solidFill>
              </a:rPr>
              <a:t>4</a:t>
            </a:r>
            <a:endParaRPr lang="ko-KR" altLang="en-US" sz="2400" b="1" dirty="0">
              <a:solidFill>
                <a:srgbClr val="FFFF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4AA9051-E5A4-484D-AC17-64CFB15146E8}"/>
              </a:ext>
            </a:extLst>
          </p:cNvPr>
          <p:cNvSpPr txBox="1"/>
          <p:nvPr/>
        </p:nvSpPr>
        <p:spPr>
          <a:xfrm>
            <a:off x="1327353" y="5535560"/>
            <a:ext cx="511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3</a:t>
            </a:r>
            <a:endParaRPr lang="ko-KR" altLang="en-US" sz="24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C99310B-DE11-442A-8E35-7E7433126CEC}"/>
              </a:ext>
            </a:extLst>
          </p:cNvPr>
          <p:cNvSpPr txBox="1"/>
          <p:nvPr/>
        </p:nvSpPr>
        <p:spPr>
          <a:xfrm>
            <a:off x="1322437" y="4960373"/>
            <a:ext cx="511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5</a:t>
            </a:r>
            <a:endParaRPr lang="ko-KR" altLang="en-US" sz="24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4707398-303A-49D1-9897-A8C8A5C6A83E}"/>
              </a:ext>
            </a:extLst>
          </p:cNvPr>
          <p:cNvSpPr txBox="1"/>
          <p:nvPr/>
        </p:nvSpPr>
        <p:spPr>
          <a:xfrm>
            <a:off x="1327354" y="4404850"/>
            <a:ext cx="511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6</a:t>
            </a:r>
            <a:endParaRPr lang="ko-KR" altLang="en-US" sz="24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9840603-7623-4DD9-A784-78408DC0BBEF}"/>
              </a:ext>
            </a:extLst>
          </p:cNvPr>
          <p:cNvSpPr txBox="1"/>
          <p:nvPr/>
        </p:nvSpPr>
        <p:spPr>
          <a:xfrm>
            <a:off x="1322438" y="3878823"/>
            <a:ext cx="511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7</a:t>
            </a:r>
            <a:endParaRPr lang="ko-KR" altLang="en-US" sz="24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DE8E353-D131-4E9D-BBD3-DD2AB6EB4545}"/>
              </a:ext>
            </a:extLst>
          </p:cNvPr>
          <p:cNvSpPr txBox="1"/>
          <p:nvPr/>
        </p:nvSpPr>
        <p:spPr>
          <a:xfrm>
            <a:off x="2934928" y="6041921"/>
            <a:ext cx="511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19</a:t>
            </a:r>
            <a:endParaRPr lang="ko-KR" altLang="en-US" sz="24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FEF4405-D636-4614-85AC-71F16290D034}"/>
              </a:ext>
            </a:extLst>
          </p:cNvPr>
          <p:cNvSpPr txBox="1"/>
          <p:nvPr/>
        </p:nvSpPr>
        <p:spPr>
          <a:xfrm>
            <a:off x="2920179" y="5535560"/>
            <a:ext cx="511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16</a:t>
            </a:r>
            <a:endParaRPr lang="ko-KR" altLang="en-US" sz="2400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BA8C305-240C-465D-AF38-74FBD4A975E3}"/>
              </a:ext>
            </a:extLst>
          </p:cNvPr>
          <p:cNvSpPr txBox="1"/>
          <p:nvPr/>
        </p:nvSpPr>
        <p:spPr>
          <a:xfrm>
            <a:off x="2915263" y="4960373"/>
            <a:ext cx="511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12</a:t>
            </a:r>
            <a:endParaRPr lang="ko-KR" altLang="en-US" sz="240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4AA26D3-C557-49ED-90B7-2532D2DD1D01}"/>
              </a:ext>
            </a:extLst>
          </p:cNvPr>
          <p:cNvSpPr txBox="1"/>
          <p:nvPr/>
        </p:nvSpPr>
        <p:spPr>
          <a:xfrm>
            <a:off x="2920180" y="4404850"/>
            <a:ext cx="511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11</a:t>
            </a:r>
            <a:endParaRPr lang="ko-KR" altLang="en-US" sz="2400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16AE0A0-1DF5-4096-B821-2FA9AE0B7A13}"/>
              </a:ext>
            </a:extLst>
          </p:cNvPr>
          <p:cNvSpPr txBox="1"/>
          <p:nvPr/>
        </p:nvSpPr>
        <p:spPr>
          <a:xfrm>
            <a:off x="2915263" y="3878823"/>
            <a:ext cx="644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24</a:t>
            </a:r>
            <a:endParaRPr lang="ko-KR" altLang="en-US" sz="2400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C5EC006-D3BF-4B4A-956F-E92E7533EA1F}"/>
              </a:ext>
            </a:extLst>
          </p:cNvPr>
          <p:cNvSpPr txBox="1"/>
          <p:nvPr/>
        </p:nvSpPr>
        <p:spPr>
          <a:xfrm>
            <a:off x="3505199" y="6022256"/>
            <a:ext cx="511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18</a:t>
            </a:r>
            <a:endParaRPr lang="ko-KR" altLang="en-US" sz="2400" b="1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A30BF86-450E-4B0E-9D90-87059E626F19}"/>
              </a:ext>
            </a:extLst>
          </p:cNvPr>
          <p:cNvSpPr txBox="1"/>
          <p:nvPr/>
        </p:nvSpPr>
        <p:spPr>
          <a:xfrm>
            <a:off x="3490450" y="5515895"/>
            <a:ext cx="511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17</a:t>
            </a:r>
            <a:endParaRPr lang="ko-KR" altLang="en-US" sz="2400" b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DF8F2A3-5479-433D-B7C2-B9E190C9D3E3}"/>
              </a:ext>
            </a:extLst>
          </p:cNvPr>
          <p:cNvSpPr txBox="1"/>
          <p:nvPr/>
        </p:nvSpPr>
        <p:spPr>
          <a:xfrm>
            <a:off x="3485534" y="4940708"/>
            <a:ext cx="511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21</a:t>
            </a:r>
            <a:endParaRPr lang="ko-KR" altLang="en-US" sz="2400" b="1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7C2C751-5C08-4AA3-9516-B8BC5314037C}"/>
              </a:ext>
            </a:extLst>
          </p:cNvPr>
          <p:cNvSpPr txBox="1"/>
          <p:nvPr/>
        </p:nvSpPr>
        <p:spPr>
          <a:xfrm>
            <a:off x="3490451" y="4385185"/>
            <a:ext cx="511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22</a:t>
            </a:r>
            <a:endParaRPr lang="ko-KR" altLang="en-US" sz="2400" b="1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34E6FC-08D9-451B-8234-30866D36E630}"/>
              </a:ext>
            </a:extLst>
          </p:cNvPr>
          <p:cNvSpPr txBox="1"/>
          <p:nvPr/>
        </p:nvSpPr>
        <p:spPr>
          <a:xfrm>
            <a:off x="3485535" y="3859158"/>
            <a:ext cx="511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23</a:t>
            </a:r>
            <a:endParaRPr lang="ko-KR" altLang="en-US" sz="2400" b="1" dirty="0"/>
          </a:p>
        </p:txBody>
      </p:sp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1B3B034D-6E0E-437E-9E7B-35EB3539FE3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09998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4777"/>
    </mc:Choice>
    <mc:Fallback>
      <p:transition spd="slow" advTm="447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56" grpId="0"/>
      <p:bldP spid="57" grpId="0"/>
      <p:bldP spid="58" grpId="0"/>
      <p:bldP spid="59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26C085A-6757-48CE-8D27-A71A7EB26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744" y="691762"/>
            <a:ext cx="3541205" cy="1706649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4800" dirty="0"/>
              <a:t>게임구현</a:t>
            </a:r>
            <a:br>
              <a:rPr lang="en-US" altLang="ko-KR" sz="4800" dirty="0"/>
            </a:br>
            <a:r>
              <a:rPr lang="ko-KR" altLang="en-US" sz="2400" dirty="0"/>
              <a:t>적 추적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A0812C-8DCE-4CA2-904B-A5A5C12CA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2660" y="1005840"/>
            <a:ext cx="0" cy="58521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CA0DD0-8EB0-45AB-809A-A6FD2C856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8666" y="2623930"/>
            <a:ext cx="3541205" cy="3158160"/>
          </a:xfrm>
        </p:spPr>
        <p:txBody>
          <a:bodyPr>
            <a:normAutofit/>
          </a:bodyPr>
          <a:lstStyle/>
          <a:p>
            <a:pPr>
              <a:lnSpc>
                <a:spcPct val="104000"/>
              </a:lnSpc>
            </a:pPr>
            <a:endParaRPr lang="en-US" altLang="ko-KR" sz="1600" dirty="0"/>
          </a:p>
          <a:p>
            <a:pPr>
              <a:lnSpc>
                <a:spcPct val="104000"/>
              </a:lnSpc>
            </a:pPr>
            <a:r>
              <a:rPr lang="ko-KR" altLang="en-US" sz="1600" dirty="0"/>
              <a:t>적의 위치에서 상하좌우 </a:t>
            </a:r>
            <a:r>
              <a:rPr lang="en-US" altLang="ko-KR" sz="1600" dirty="0"/>
              <a:t>BFS</a:t>
            </a:r>
            <a:r>
              <a:rPr lang="ko-KR" altLang="en-US" sz="1600" dirty="0"/>
              <a:t>를 통해 나</a:t>
            </a:r>
            <a:r>
              <a:rPr lang="en-US" altLang="ko-KR" sz="1600" dirty="0"/>
              <a:t>(</a:t>
            </a:r>
            <a:r>
              <a:rPr lang="ko-KR" altLang="en-US" sz="1600" dirty="0"/>
              <a:t>플레이어</a:t>
            </a:r>
            <a:r>
              <a:rPr lang="en-US" altLang="ko-KR" sz="1600" dirty="0"/>
              <a:t>)</a:t>
            </a:r>
            <a:r>
              <a:rPr lang="ko-KR" altLang="en-US" sz="1600" dirty="0"/>
              <a:t>를 찾은 위치 중 가장 최소로 움직인 위치로 이동한다</a:t>
            </a:r>
            <a:r>
              <a:rPr lang="en-US" altLang="ko-KR" sz="1600" dirty="0"/>
              <a:t>.</a:t>
            </a:r>
          </a:p>
          <a:p>
            <a:pPr>
              <a:lnSpc>
                <a:spcPct val="104000"/>
              </a:lnSpc>
            </a:pPr>
            <a:r>
              <a:rPr lang="en-US" altLang="ko-KR" sz="1600" dirty="0"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ym typeface="Wingdings" panose="05000000000000000000" pitchFamily="2" charset="2"/>
              </a:rPr>
              <a:t>나와 </a:t>
            </a:r>
            <a:r>
              <a:rPr lang="ko-KR" altLang="en-US" sz="1600" dirty="0" err="1">
                <a:sym typeface="Wingdings" panose="05000000000000000000" pitchFamily="2" charset="2"/>
              </a:rPr>
              <a:t>일치할때까지</a:t>
            </a:r>
            <a:r>
              <a:rPr lang="ko-KR" altLang="en-US" sz="1600" dirty="0">
                <a:sym typeface="Wingdings" panose="05000000000000000000" pitchFamily="2" charset="2"/>
              </a:rPr>
              <a:t> 또는 더 이상 탐색 할 곳이 </a:t>
            </a:r>
            <a:r>
              <a:rPr lang="ko-KR" altLang="en-US" sz="1600" dirty="0" err="1">
                <a:sym typeface="Wingdings" panose="05000000000000000000" pitchFamily="2" charset="2"/>
              </a:rPr>
              <a:t>없을때</a:t>
            </a:r>
            <a:r>
              <a:rPr lang="ko-KR" altLang="en-US" sz="1600" dirty="0">
                <a:sym typeface="Wingdings" panose="05000000000000000000" pitchFamily="2" charset="2"/>
              </a:rPr>
              <a:t> 까지</a:t>
            </a:r>
            <a:endParaRPr lang="en-US" altLang="ko-KR" sz="1600" dirty="0"/>
          </a:p>
          <a:p>
            <a:pPr>
              <a:lnSpc>
                <a:spcPct val="104000"/>
              </a:lnSpc>
            </a:pPr>
            <a:endParaRPr lang="ko-KR" altLang="en-US" sz="1600" dirty="0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FACE70C9-CCFA-4275-9432-8A2A68ADEE71}"/>
              </a:ext>
            </a:extLst>
          </p:cNvPr>
          <p:cNvSpPr txBox="1">
            <a:spLocks/>
          </p:cNvSpPr>
          <p:nvPr/>
        </p:nvSpPr>
        <p:spPr>
          <a:xfrm>
            <a:off x="8018479" y="3066252"/>
            <a:ext cx="3541205" cy="1706649"/>
          </a:xfrm>
          <a:prstGeom prst="rect">
            <a:avLst/>
          </a:prstGeom>
        </p:spPr>
        <p:txBody>
          <a:bodyPr lIns="109728" tIns="109728" rIns="109728" bIns="91440" anchor="ctr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48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CFAF34F-A627-4C3B-B727-7B4010F28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026" y="296666"/>
            <a:ext cx="5374090" cy="5374090"/>
          </a:xfrm>
          <a:prstGeom prst="rect">
            <a:avLst/>
          </a:prstGeom>
          <a:solidFill>
            <a:schemeClr val="tx2">
              <a:lumMod val="90000"/>
            </a:schemeClr>
          </a:solidFill>
          <a:ln w="57150">
            <a:noFill/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4764540-D9E3-40F6-8752-81D2DA25C905}"/>
              </a:ext>
            </a:extLst>
          </p:cNvPr>
          <p:cNvSpPr/>
          <p:nvPr/>
        </p:nvSpPr>
        <p:spPr>
          <a:xfrm>
            <a:off x="1666570" y="737419"/>
            <a:ext cx="468000" cy="468000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28575">
                  <a:solidFill>
                    <a:srgbClr val="FF9900"/>
                  </a:solidFill>
                </a:ln>
                <a:solidFill>
                  <a:schemeClr val="accent4"/>
                </a:solidFill>
              </a:rPr>
              <a:t>10</a:t>
            </a:r>
            <a:endParaRPr lang="ko-KR" altLang="en-US" dirty="0">
              <a:ln w="28575">
                <a:solidFill>
                  <a:srgbClr val="FF9900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0992EAE-933E-44D4-A2CE-74527D4A2CC7}"/>
              </a:ext>
            </a:extLst>
          </p:cNvPr>
          <p:cNvSpPr/>
          <p:nvPr/>
        </p:nvSpPr>
        <p:spPr>
          <a:xfrm>
            <a:off x="1666570" y="1238865"/>
            <a:ext cx="468000" cy="468000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28575">
                  <a:solidFill>
                    <a:srgbClr val="FF9900"/>
                  </a:solidFill>
                </a:ln>
                <a:solidFill>
                  <a:schemeClr val="accent4"/>
                </a:solidFill>
              </a:rPr>
              <a:t>9</a:t>
            </a:r>
            <a:endParaRPr lang="ko-KR" altLang="en-US" dirty="0">
              <a:ln w="28575">
                <a:solidFill>
                  <a:srgbClr val="FF9900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4A054D9-E977-4A8B-81D6-9CDCFD63A022}"/>
              </a:ext>
            </a:extLst>
          </p:cNvPr>
          <p:cNvSpPr/>
          <p:nvPr/>
        </p:nvSpPr>
        <p:spPr>
          <a:xfrm>
            <a:off x="1666570" y="2204886"/>
            <a:ext cx="468000" cy="468000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28575">
                  <a:solidFill>
                    <a:srgbClr val="FF9900"/>
                  </a:solidFill>
                </a:ln>
                <a:solidFill>
                  <a:schemeClr val="accent4"/>
                </a:solidFill>
              </a:rPr>
              <a:t>7</a:t>
            </a:r>
            <a:endParaRPr lang="ko-KR" altLang="en-US" dirty="0">
              <a:ln w="28575">
                <a:solidFill>
                  <a:srgbClr val="FF9900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B386180-E1B9-47D0-AA85-5C444F240873}"/>
              </a:ext>
            </a:extLst>
          </p:cNvPr>
          <p:cNvSpPr/>
          <p:nvPr/>
        </p:nvSpPr>
        <p:spPr>
          <a:xfrm>
            <a:off x="1666570" y="2694040"/>
            <a:ext cx="468000" cy="468000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28575">
                  <a:solidFill>
                    <a:srgbClr val="FF9900"/>
                  </a:solidFill>
                </a:ln>
                <a:solidFill>
                  <a:schemeClr val="accent4"/>
                </a:solidFill>
              </a:rPr>
              <a:t>6</a:t>
            </a:r>
            <a:endParaRPr lang="ko-KR" altLang="en-US" dirty="0">
              <a:ln w="28575">
                <a:solidFill>
                  <a:srgbClr val="FF9900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AFBF4A7-4271-41F6-AC43-D968C0165E9E}"/>
              </a:ext>
            </a:extLst>
          </p:cNvPr>
          <p:cNvSpPr/>
          <p:nvPr/>
        </p:nvSpPr>
        <p:spPr>
          <a:xfrm>
            <a:off x="1666570" y="3190569"/>
            <a:ext cx="468000" cy="468000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28575">
                  <a:solidFill>
                    <a:srgbClr val="FF9900"/>
                  </a:solidFill>
                </a:ln>
                <a:solidFill>
                  <a:schemeClr val="accent4"/>
                </a:solidFill>
              </a:rPr>
              <a:t>5</a:t>
            </a:r>
            <a:endParaRPr lang="ko-KR" altLang="en-US" dirty="0">
              <a:ln w="28575">
                <a:solidFill>
                  <a:srgbClr val="FF9900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6A91AE1-B581-4AE2-9063-04247D2ED1A5}"/>
              </a:ext>
            </a:extLst>
          </p:cNvPr>
          <p:cNvSpPr/>
          <p:nvPr/>
        </p:nvSpPr>
        <p:spPr>
          <a:xfrm>
            <a:off x="1666570" y="3682183"/>
            <a:ext cx="468000" cy="468000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28575">
                  <a:solidFill>
                    <a:srgbClr val="FF9900"/>
                  </a:solidFill>
                </a:ln>
                <a:solidFill>
                  <a:schemeClr val="tx2">
                    <a:lumMod val="90000"/>
                  </a:schemeClr>
                </a:solidFill>
              </a:rPr>
              <a:t>4</a:t>
            </a:r>
            <a:endParaRPr lang="ko-KR" altLang="en-US" dirty="0">
              <a:ln w="28575">
                <a:solidFill>
                  <a:srgbClr val="FF9900"/>
                </a:solidFill>
              </a:ln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E87C2D6-558B-4887-B456-31B576516E0D}"/>
              </a:ext>
            </a:extLst>
          </p:cNvPr>
          <p:cNvSpPr/>
          <p:nvPr/>
        </p:nvSpPr>
        <p:spPr>
          <a:xfrm>
            <a:off x="1666570" y="4168879"/>
            <a:ext cx="468000" cy="468000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28575">
                  <a:solidFill>
                    <a:srgbClr val="FF9900"/>
                  </a:solidFill>
                </a:ln>
                <a:solidFill>
                  <a:schemeClr val="tx2">
                    <a:lumMod val="90000"/>
                  </a:schemeClr>
                </a:solidFill>
              </a:rPr>
              <a:t>5</a:t>
            </a:r>
            <a:endParaRPr lang="ko-KR" altLang="en-US" dirty="0">
              <a:ln w="28575">
                <a:solidFill>
                  <a:srgbClr val="FF9900"/>
                </a:solidFill>
              </a:ln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CAA14CE-A20E-47CD-9EDF-BD1573CC4199}"/>
              </a:ext>
            </a:extLst>
          </p:cNvPr>
          <p:cNvSpPr/>
          <p:nvPr/>
        </p:nvSpPr>
        <p:spPr>
          <a:xfrm>
            <a:off x="1666570" y="4650659"/>
            <a:ext cx="468000" cy="468000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28575">
                  <a:solidFill>
                    <a:srgbClr val="FF9900"/>
                  </a:solidFill>
                </a:ln>
                <a:solidFill>
                  <a:schemeClr val="tx2">
                    <a:lumMod val="90000"/>
                  </a:schemeClr>
                </a:solidFill>
              </a:rPr>
              <a:t>6</a:t>
            </a:r>
            <a:endParaRPr lang="ko-KR" altLang="en-US" dirty="0">
              <a:ln w="28575">
                <a:solidFill>
                  <a:srgbClr val="FF9900"/>
                </a:solidFill>
              </a:ln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4018AE2-6F9A-4964-9B89-2D0ADF1CEB48}"/>
              </a:ext>
            </a:extLst>
          </p:cNvPr>
          <p:cNvSpPr/>
          <p:nvPr/>
        </p:nvSpPr>
        <p:spPr>
          <a:xfrm>
            <a:off x="1666570" y="1728022"/>
            <a:ext cx="468000" cy="468000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28575">
                  <a:solidFill>
                    <a:srgbClr val="FF9900"/>
                  </a:solidFill>
                </a:ln>
                <a:solidFill>
                  <a:schemeClr val="accent4"/>
                </a:solidFill>
              </a:rPr>
              <a:t>8</a:t>
            </a:r>
            <a:endParaRPr lang="ko-KR" altLang="en-US" dirty="0">
              <a:ln w="28575">
                <a:solidFill>
                  <a:srgbClr val="FF9900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8A36592-6B9B-4558-BAEA-464600D7B39C}"/>
              </a:ext>
            </a:extLst>
          </p:cNvPr>
          <p:cNvSpPr/>
          <p:nvPr/>
        </p:nvSpPr>
        <p:spPr>
          <a:xfrm>
            <a:off x="2160639" y="742336"/>
            <a:ext cx="468000" cy="468000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28575">
                  <a:solidFill>
                    <a:srgbClr val="FFFF00"/>
                  </a:solidFill>
                </a:ln>
                <a:solidFill>
                  <a:srgbClr val="FF0000"/>
                </a:solidFill>
              </a:rPr>
              <a:t>나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4D3CBD7-18D1-466D-8451-AFED7CB2D4F5}"/>
              </a:ext>
            </a:extLst>
          </p:cNvPr>
          <p:cNvSpPr/>
          <p:nvPr/>
        </p:nvSpPr>
        <p:spPr>
          <a:xfrm>
            <a:off x="3637936" y="2701415"/>
            <a:ext cx="468000" cy="468000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28575">
                  <a:solidFill>
                    <a:srgbClr val="66FF99"/>
                  </a:solidFill>
                </a:ln>
                <a:solidFill>
                  <a:schemeClr val="tx2">
                    <a:lumMod val="90000"/>
                  </a:schemeClr>
                </a:solidFill>
              </a:rPr>
              <a:t>2</a:t>
            </a:r>
            <a:endParaRPr lang="ko-KR" altLang="en-US" dirty="0">
              <a:ln w="28575">
                <a:solidFill>
                  <a:srgbClr val="66FF99"/>
                </a:solidFill>
              </a:ln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13C67E-5E21-4EF2-AB98-3AE0DEAA0F07}"/>
              </a:ext>
            </a:extLst>
          </p:cNvPr>
          <p:cNvSpPr/>
          <p:nvPr/>
        </p:nvSpPr>
        <p:spPr>
          <a:xfrm>
            <a:off x="3637936" y="3195484"/>
            <a:ext cx="468000" cy="468000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28575">
                  <a:solidFill>
                    <a:srgbClr val="66FF99"/>
                  </a:solidFill>
                </a:ln>
                <a:solidFill>
                  <a:schemeClr val="tx2">
                    <a:lumMod val="90000"/>
                  </a:schemeClr>
                </a:solidFill>
              </a:rPr>
              <a:t>1</a:t>
            </a:r>
            <a:endParaRPr lang="ko-KR" altLang="en-US" dirty="0">
              <a:ln w="28575">
                <a:solidFill>
                  <a:srgbClr val="66FF99"/>
                </a:solidFill>
              </a:ln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A38B904-A0EB-4ED3-8BD8-77537392E4A8}"/>
              </a:ext>
            </a:extLst>
          </p:cNvPr>
          <p:cNvSpPr/>
          <p:nvPr/>
        </p:nvSpPr>
        <p:spPr>
          <a:xfrm>
            <a:off x="2648566" y="737419"/>
            <a:ext cx="468000" cy="468000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28575">
                  <a:solidFill>
                    <a:srgbClr val="66FF99"/>
                  </a:solidFill>
                </a:ln>
                <a:solidFill>
                  <a:schemeClr val="tx2">
                    <a:lumMod val="90000"/>
                  </a:schemeClr>
                </a:solidFill>
              </a:rPr>
              <a:t>12</a:t>
            </a:r>
            <a:endParaRPr lang="ko-KR" altLang="en-US" dirty="0">
              <a:ln w="28575">
                <a:solidFill>
                  <a:srgbClr val="66FF99"/>
                </a:solidFill>
              </a:ln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3B33AE0-5661-4223-BBD3-060E99AAFB74}"/>
              </a:ext>
            </a:extLst>
          </p:cNvPr>
          <p:cNvSpPr/>
          <p:nvPr/>
        </p:nvSpPr>
        <p:spPr>
          <a:xfrm>
            <a:off x="5589641" y="742336"/>
            <a:ext cx="468000" cy="468000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28575">
                  <a:solidFill>
                    <a:srgbClr val="CC99FF"/>
                  </a:solidFill>
                </a:ln>
                <a:solidFill>
                  <a:schemeClr val="tx2">
                    <a:lumMod val="90000"/>
                  </a:schemeClr>
                </a:solidFill>
              </a:rPr>
              <a:t>10</a:t>
            </a:r>
            <a:endParaRPr lang="ko-KR" altLang="en-US" dirty="0">
              <a:ln w="28575">
                <a:solidFill>
                  <a:srgbClr val="CC99FF"/>
                </a:solidFill>
              </a:ln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4B5EA78-9387-44B4-8C66-ADE2918775A9}"/>
              </a:ext>
            </a:extLst>
          </p:cNvPr>
          <p:cNvSpPr/>
          <p:nvPr/>
        </p:nvSpPr>
        <p:spPr>
          <a:xfrm>
            <a:off x="5589641" y="1224118"/>
            <a:ext cx="468000" cy="468000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28575">
                  <a:solidFill>
                    <a:srgbClr val="CC99FF"/>
                  </a:solidFill>
                </a:ln>
                <a:solidFill>
                  <a:schemeClr val="tx2">
                    <a:lumMod val="90000"/>
                  </a:schemeClr>
                </a:solidFill>
              </a:rPr>
              <a:t>9</a:t>
            </a:r>
            <a:endParaRPr lang="ko-KR" altLang="en-US" dirty="0">
              <a:ln w="28575">
                <a:solidFill>
                  <a:srgbClr val="CC99FF"/>
                </a:solidFill>
              </a:ln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FBB8BBA-D50D-4B92-8FAD-FDE3D37F1A91}"/>
              </a:ext>
            </a:extLst>
          </p:cNvPr>
          <p:cNvSpPr/>
          <p:nvPr/>
        </p:nvSpPr>
        <p:spPr>
          <a:xfrm>
            <a:off x="5589641" y="2204886"/>
            <a:ext cx="468000" cy="468000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28575">
                  <a:solidFill>
                    <a:srgbClr val="CC99FF"/>
                  </a:solidFill>
                </a:ln>
                <a:solidFill>
                  <a:schemeClr val="tx2">
                    <a:lumMod val="90000"/>
                  </a:schemeClr>
                </a:solidFill>
              </a:rPr>
              <a:t>7</a:t>
            </a:r>
            <a:endParaRPr lang="ko-KR" altLang="en-US" dirty="0">
              <a:ln w="28575">
                <a:solidFill>
                  <a:srgbClr val="CC99FF"/>
                </a:solidFill>
              </a:ln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41F4DF4-4006-4008-A4DF-99845F360ECF}"/>
              </a:ext>
            </a:extLst>
          </p:cNvPr>
          <p:cNvSpPr/>
          <p:nvPr/>
        </p:nvSpPr>
        <p:spPr>
          <a:xfrm>
            <a:off x="5589641" y="2694040"/>
            <a:ext cx="468000" cy="468000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28575">
                  <a:solidFill>
                    <a:srgbClr val="CC99FF"/>
                  </a:solidFill>
                </a:ln>
                <a:solidFill>
                  <a:schemeClr val="tx2">
                    <a:lumMod val="90000"/>
                  </a:schemeClr>
                </a:solidFill>
              </a:rPr>
              <a:t>6</a:t>
            </a:r>
            <a:endParaRPr lang="ko-KR" altLang="en-US" dirty="0">
              <a:ln w="28575">
                <a:solidFill>
                  <a:srgbClr val="CC99FF"/>
                </a:solidFill>
              </a:ln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97CE114-71B7-402C-9EC7-60E19BDC19D1}"/>
              </a:ext>
            </a:extLst>
          </p:cNvPr>
          <p:cNvSpPr/>
          <p:nvPr/>
        </p:nvSpPr>
        <p:spPr>
          <a:xfrm>
            <a:off x="5589641" y="3195486"/>
            <a:ext cx="468000" cy="468000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28575">
                  <a:solidFill>
                    <a:srgbClr val="CC99FF"/>
                  </a:solidFill>
                </a:ln>
                <a:solidFill>
                  <a:schemeClr val="tx2">
                    <a:lumMod val="90000"/>
                  </a:schemeClr>
                </a:solidFill>
              </a:rPr>
              <a:t>5</a:t>
            </a:r>
            <a:endParaRPr lang="ko-KR" altLang="en-US" dirty="0">
              <a:ln w="28575">
                <a:solidFill>
                  <a:srgbClr val="CC99FF"/>
                </a:solidFill>
              </a:ln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AFA11C0-EA19-4125-B004-5BB674567C08}"/>
              </a:ext>
            </a:extLst>
          </p:cNvPr>
          <p:cNvSpPr/>
          <p:nvPr/>
        </p:nvSpPr>
        <p:spPr>
          <a:xfrm>
            <a:off x="5589641" y="3674808"/>
            <a:ext cx="468000" cy="468000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28575">
                  <a:solidFill>
                    <a:srgbClr val="CC99FF"/>
                  </a:solidFill>
                </a:ln>
                <a:solidFill>
                  <a:schemeClr val="tx2">
                    <a:lumMod val="90000"/>
                  </a:schemeClr>
                </a:solidFill>
              </a:rPr>
              <a:t>4</a:t>
            </a:r>
            <a:endParaRPr lang="ko-KR" altLang="en-US" dirty="0">
              <a:ln w="28575">
                <a:solidFill>
                  <a:srgbClr val="CC99FF"/>
                </a:solidFill>
              </a:ln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11915D5-064C-46EE-923B-B71FA0FFC2CF}"/>
              </a:ext>
            </a:extLst>
          </p:cNvPr>
          <p:cNvSpPr/>
          <p:nvPr/>
        </p:nvSpPr>
        <p:spPr>
          <a:xfrm>
            <a:off x="5589641" y="4173796"/>
            <a:ext cx="468000" cy="468000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28575">
                  <a:solidFill>
                    <a:srgbClr val="CC99FF"/>
                  </a:solidFill>
                </a:ln>
                <a:solidFill>
                  <a:schemeClr val="tx2">
                    <a:lumMod val="90000"/>
                  </a:schemeClr>
                </a:solidFill>
              </a:rPr>
              <a:t>5</a:t>
            </a:r>
            <a:endParaRPr lang="ko-KR" altLang="en-US" dirty="0">
              <a:ln w="28575">
                <a:solidFill>
                  <a:srgbClr val="CC99FF"/>
                </a:solidFill>
              </a:ln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1C518D8-5733-44A3-ACA3-0812034DC7DD}"/>
              </a:ext>
            </a:extLst>
          </p:cNvPr>
          <p:cNvSpPr/>
          <p:nvPr/>
        </p:nvSpPr>
        <p:spPr>
          <a:xfrm>
            <a:off x="5589641" y="4655576"/>
            <a:ext cx="468000" cy="468000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28575">
                  <a:solidFill>
                    <a:srgbClr val="CC99FF"/>
                  </a:solidFill>
                </a:ln>
                <a:solidFill>
                  <a:schemeClr val="tx2">
                    <a:lumMod val="90000"/>
                  </a:schemeClr>
                </a:solidFill>
              </a:rPr>
              <a:t>6</a:t>
            </a:r>
            <a:endParaRPr lang="ko-KR" altLang="en-US" dirty="0">
              <a:ln w="28575">
                <a:solidFill>
                  <a:srgbClr val="CC99FF"/>
                </a:solidFill>
              </a:ln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79E74EC-254D-4377-BD81-C7E1099C8F43}"/>
              </a:ext>
            </a:extLst>
          </p:cNvPr>
          <p:cNvSpPr/>
          <p:nvPr/>
        </p:nvSpPr>
        <p:spPr>
          <a:xfrm>
            <a:off x="5589641" y="1728022"/>
            <a:ext cx="468000" cy="468000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28575">
                  <a:solidFill>
                    <a:srgbClr val="CC99FF"/>
                  </a:solidFill>
                </a:ln>
                <a:solidFill>
                  <a:schemeClr val="tx2">
                    <a:lumMod val="90000"/>
                  </a:schemeClr>
                </a:solidFill>
              </a:rPr>
              <a:t>8</a:t>
            </a:r>
            <a:endParaRPr lang="ko-KR" altLang="en-US" dirty="0">
              <a:ln w="28575">
                <a:solidFill>
                  <a:srgbClr val="CC99FF"/>
                </a:solidFill>
              </a:ln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5855C61-6204-45AF-8F70-8FEADE947DC3}"/>
              </a:ext>
            </a:extLst>
          </p:cNvPr>
          <p:cNvSpPr/>
          <p:nvPr/>
        </p:nvSpPr>
        <p:spPr>
          <a:xfrm rot="5400000">
            <a:off x="2155722" y="3687097"/>
            <a:ext cx="468000" cy="468000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28575">
                <a:solidFill>
                  <a:schemeClr val="tx1"/>
                </a:solidFill>
              </a:ln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C83C6BE-6FFF-45D0-85A2-CF3DDC88937F}"/>
              </a:ext>
            </a:extLst>
          </p:cNvPr>
          <p:cNvSpPr/>
          <p:nvPr/>
        </p:nvSpPr>
        <p:spPr>
          <a:xfrm>
            <a:off x="2644879" y="3674808"/>
            <a:ext cx="468000" cy="468000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28575">
                  <a:solidFill>
                    <a:srgbClr val="FF9900"/>
                  </a:solidFill>
                </a:ln>
                <a:solidFill>
                  <a:schemeClr val="tx2">
                    <a:lumMod val="90000"/>
                  </a:schemeClr>
                </a:solidFill>
              </a:rPr>
              <a:t>2</a:t>
            </a:r>
            <a:endParaRPr lang="ko-KR" altLang="en-US" dirty="0">
              <a:ln w="28575">
                <a:solidFill>
                  <a:srgbClr val="FF9900"/>
                </a:solidFill>
              </a:ln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14C7258-B6FF-4519-9D4D-6983A7C613B8}"/>
              </a:ext>
            </a:extLst>
          </p:cNvPr>
          <p:cNvSpPr/>
          <p:nvPr/>
        </p:nvSpPr>
        <p:spPr>
          <a:xfrm>
            <a:off x="2648566" y="1233951"/>
            <a:ext cx="468000" cy="468000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28575">
                  <a:solidFill>
                    <a:srgbClr val="66FF99"/>
                  </a:solidFill>
                </a:ln>
                <a:solidFill>
                  <a:schemeClr val="tx2">
                    <a:lumMod val="90000"/>
                  </a:schemeClr>
                </a:solidFill>
              </a:rPr>
              <a:t>11</a:t>
            </a:r>
            <a:endParaRPr lang="ko-KR" altLang="en-US" dirty="0">
              <a:ln w="28575">
                <a:solidFill>
                  <a:srgbClr val="66FF99"/>
                </a:solidFill>
              </a:ln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259CE98-1CF0-429B-BEAB-D9C6B1436780}"/>
              </a:ext>
            </a:extLst>
          </p:cNvPr>
          <p:cNvSpPr/>
          <p:nvPr/>
        </p:nvSpPr>
        <p:spPr>
          <a:xfrm>
            <a:off x="2648566" y="1725563"/>
            <a:ext cx="468000" cy="468000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28575">
                  <a:solidFill>
                    <a:srgbClr val="66FF99"/>
                  </a:solidFill>
                </a:ln>
                <a:solidFill>
                  <a:schemeClr val="tx2">
                    <a:lumMod val="90000"/>
                  </a:schemeClr>
                </a:solidFill>
              </a:rPr>
              <a:t>10</a:t>
            </a:r>
            <a:endParaRPr lang="ko-KR" altLang="en-US" dirty="0">
              <a:ln w="28575">
                <a:solidFill>
                  <a:srgbClr val="66FF99"/>
                </a:solidFill>
              </a:ln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A9A01F9-ACA7-4BC6-8416-876E18A44D98}"/>
              </a:ext>
            </a:extLst>
          </p:cNvPr>
          <p:cNvSpPr/>
          <p:nvPr/>
        </p:nvSpPr>
        <p:spPr>
          <a:xfrm>
            <a:off x="2647336" y="4173797"/>
            <a:ext cx="468000" cy="468000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28575">
                  <a:solidFill>
                    <a:srgbClr val="FF9900"/>
                  </a:solidFill>
                </a:ln>
                <a:solidFill>
                  <a:schemeClr val="tx2">
                    <a:lumMod val="90000"/>
                  </a:schemeClr>
                </a:solidFill>
              </a:rPr>
              <a:t>3</a:t>
            </a:r>
            <a:endParaRPr lang="ko-KR" altLang="en-US" dirty="0">
              <a:ln w="28575">
                <a:solidFill>
                  <a:srgbClr val="FF9900"/>
                </a:solidFill>
              </a:ln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FC9425F-9697-43B2-B105-F6EF58A37904}"/>
              </a:ext>
            </a:extLst>
          </p:cNvPr>
          <p:cNvSpPr/>
          <p:nvPr/>
        </p:nvSpPr>
        <p:spPr>
          <a:xfrm>
            <a:off x="2647336" y="4665408"/>
            <a:ext cx="468000" cy="468000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28575">
                  <a:solidFill>
                    <a:srgbClr val="FF9900"/>
                  </a:solidFill>
                </a:ln>
                <a:solidFill>
                  <a:schemeClr val="tx2">
                    <a:lumMod val="90000"/>
                  </a:schemeClr>
                </a:solidFill>
              </a:rPr>
              <a:t>4</a:t>
            </a:r>
            <a:endParaRPr lang="ko-KR" altLang="en-US" dirty="0">
              <a:ln w="28575">
                <a:solidFill>
                  <a:srgbClr val="FF9900"/>
                </a:solidFill>
              </a:ln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788F3A8-BE7F-4A35-A37C-19E7295ACCA2}"/>
              </a:ext>
            </a:extLst>
          </p:cNvPr>
          <p:cNvSpPr/>
          <p:nvPr/>
        </p:nvSpPr>
        <p:spPr>
          <a:xfrm>
            <a:off x="4608870" y="1725563"/>
            <a:ext cx="468000" cy="468000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28575">
                  <a:solidFill>
                    <a:srgbClr val="66FF99"/>
                  </a:solidFill>
                </a:ln>
                <a:solidFill>
                  <a:schemeClr val="tx2">
                    <a:lumMod val="90000"/>
                  </a:schemeClr>
                </a:solidFill>
              </a:rPr>
              <a:t>6</a:t>
            </a:r>
            <a:endParaRPr lang="ko-KR" altLang="en-US" dirty="0">
              <a:ln w="28575">
                <a:solidFill>
                  <a:srgbClr val="66FF99"/>
                </a:solidFill>
              </a:ln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4E889DF-2B7E-42DE-9E37-9A23A73C4207}"/>
              </a:ext>
            </a:extLst>
          </p:cNvPr>
          <p:cNvSpPr/>
          <p:nvPr/>
        </p:nvSpPr>
        <p:spPr>
          <a:xfrm>
            <a:off x="4608870" y="2204886"/>
            <a:ext cx="468000" cy="468000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28575">
                  <a:solidFill>
                    <a:srgbClr val="66FF99"/>
                  </a:solidFill>
                </a:ln>
                <a:solidFill>
                  <a:schemeClr val="tx2">
                    <a:lumMod val="90000"/>
                  </a:schemeClr>
                </a:solidFill>
              </a:rPr>
              <a:t>5</a:t>
            </a:r>
            <a:endParaRPr lang="ko-KR" altLang="en-US" dirty="0">
              <a:ln w="28575">
                <a:solidFill>
                  <a:srgbClr val="66FF99"/>
                </a:solidFill>
              </a:ln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D03DFB3-F02B-4E31-B985-A3753C422637}"/>
              </a:ext>
            </a:extLst>
          </p:cNvPr>
          <p:cNvSpPr/>
          <p:nvPr/>
        </p:nvSpPr>
        <p:spPr>
          <a:xfrm>
            <a:off x="4608870" y="2701415"/>
            <a:ext cx="468000" cy="468000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28575">
                  <a:solidFill>
                    <a:srgbClr val="66FF99"/>
                  </a:solidFill>
                </a:ln>
                <a:solidFill>
                  <a:schemeClr val="tx2">
                    <a:lumMod val="90000"/>
                  </a:schemeClr>
                </a:solidFill>
              </a:rPr>
              <a:t>4</a:t>
            </a:r>
            <a:endParaRPr lang="ko-KR" altLang="en-US" dirty="0">
              <a:ln w="28575">
                <a:solidFill>
                  <a:srgbClr val="66FF99"/>
                </a:solidFill>
              </a:ln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6D3147C-D4F7-4CC1-B664-FC8B6B7FA0CB}"/>
              </a:ext>
            </a:extLst>
          </p:cNvPr>
          <p:cNvSpPr/>
          <p:nvPr/>
        </p:nvSpPr>
        <p:spPr>
          <a:xfrm>
            <a:off x="3637936" y="3674808"/>
            <a:ext cx="468000" cy="468000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28575"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적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8B42A04-B1B5-4A03-857F-DED2F799CC10}"/>
              </a:ext>
            </a:extLst>
          </p:cNvPr>
          <p:cNvSpPr/>
          <p:nvPr/>
        </p:nvSpPr>
        <p:spPr>
          <a:xfrm>
            <a:off x="3148780" y="2701415"/>
            <a:ext cx="468000" cy="468000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28575">
                  <a:solidFill>
                    <a:srgbClr val="66FF99"/>
                  </a:solidFill>
                </a:ln>
                <a:solidFill>
                  <a:schemeClr val="tx2">
                    <a:lumMod val="90000"/>
                  </a:schemeClr>
                </a:solidFill>
              </a:rPr>
              <a:t>3</a:t>
            </a:r>
            <a:endParaRPr lang="ko-KR" altLang="en-US" dirty="0">
              <a:ln w="28575">
                <a:solidFill>
                  <a:srgbClr val="66FF99"/>
                </a:solidFill>
              </a:ln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06E0B10-2866-434A-9766-01B5854C0116}"/>
              </a:ext>
            </a:extLst>
          </p:cNvPr>
          <p:cNvSpPr/>
          <p:nvPr/>
        </p:nvSpPr>
        <p:spPr>
          <a:xfrm>
            <a:off x="4132008" y="2701415"/>
            <a:ext cx="468000" cy="468000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28575">
                  <a:solidFill>
                    <a:srgbClr val="66FF99"/>
                  </a:solidFill>
                </a:ln>
                <a:solidFill>
                  <a:schemeClr val="tx2">
                    <a:lumMod val="90000"/>
                  </a:schemeClr>
                </a:solidFill>
              </a:rPr>
              <a:t>3</a:t>
            </a:r>
            <a:endParaRPr lang="ko-KR" altLang="en-US" dirty="0">
              <a:ln w="28575">
                <a:solidFill>
                  <a:srgbClr val="66FF99"/>
                </a:solidFill>
              </a:ln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1F22944-56D6-4482-9F82-1D42B2D0A760}"/>
              </a:ext>
            </a:extLst>
          </p:cNvPr>
          <p:cNvSpPr/>
          <p:nvPr/>
        </p:nvSpPr>
        <p:spPr>
          <a:xfrm>
            <a:off x="2657168" y="2701415"/>
            <a:ext cx="468000" cy="468000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28575">
                  <a:solidFill>
                    <a:srgbClr val="66FF99"/>
                  </a:solidFill>
                </a:ln>
                <a:solidFill>
                  <a:schemeClr val="tx2">
                    <a:lumMod val="90000"/>
                  </a:schemeClr>
                </a:solidFill>
              </a:rPr>
              <a:t>4</a:t>
            </a:r>
            <a:endParaRPr lang="ko-KR" altLang="en-US" dirty="0">
              <a:ln w="28575">
                <a:solidFill>
                  <a:srgbClr val="66FF99"/>
                </a:solidFill>
              </a:ln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AB6678A-015F-4F40-A10F-1925AC764B03}"/>
              </a:ext>
            </a:extLst>
          </p:cNvPr>
          <p:cNvSpPr/>
          <p:nvPr/>
        </p:nvSpPr>
        <p:spPr>
          <a:xfrm>
            <a:off x="3138947" y="1725563"/>
            <a:ext cx="468000" cy="468000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28575">
                  <a:solidFill>
                    <a:srgbClr val="66FF99"/>
                  </a:solidFill>
                </a:ln>
                <a:solidFill>
                  <a:schemeClr val="tx2">
                    <a:lumMod val="90000"/>
                  </a:schemeClr>
                </a:solidFill>
              </a:rPr>
              <a:t>9</a:t>
            </a:r>
            <a:endParaRPr lang="ko-KR" altLang="en-US" dirty="0">
              <a:ln w="28575">
                <a:solidFill>
                  <a:srgbClr val="66FF99"/>
                </a:solidFill>
              </a:ln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9F65D83-072F-4304-B244-98EFE860143E}"/>
              </a:ext>
            </a:extLst>
          </p:cNvPr>
          <p:cNvSpPr/>
          <p:nvPr/>
        </p:nvSpPr>
        <p:spPr>
          <a:xfrm>
            <a:off x="3630562" y="1725563"/>
            <a:ext cx="468000" cy="468000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28575">
                  <a:solidFill>
                    <a:srgbClr val="66FF99"/>
                  </a:solidFill>
                </a:ln>
                <a:solidFill>
                  <a:schemeClr val="tx2">
                    <a:lumMod val="90000"/>
                  </a:schemeClr>
                </a:solidFill>
              </a:rPr>
              <a:t>8</a:t>
            </a:r>
            <a:endParaRPr lang="ko-KR" altLang="en-US" dirty="0">
              <a:ln w="28575">
                <a:solidFill>
                  <a:srgbClr val="66FF99"/>
                </a:solidFill>
              </a:ln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7C3F87-27F9-4BCA-8827-78BDE3B28C16}"/>
              </a:ext>
            </a:extLst>
          </p:cNvPr>
          <p:cNvSpPr/>
          <p:nvPr/>
        </p:nvSpPr>
        <p:spPr>
          <a:xfrm>
            <a:off x="4122175" y="1725563"/>
            <a:ext cx="468000" cy="468000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28575">
                  <a:solidFill>
                    <a:srgbClr val="66FF99"/>
                  </a:solidFill>
                </a:ln>
                <a:solidFill>
                  <a:schemeClr val="tx2">
                    <a:lumMod val="90000"/>
                  </a:schemeClr>
                </a:solidFill>
              </a:rPr>
              <a:t>7</a:t>
            </a:r>
            <a:endParaRPr lang="ko-KR" altLang="en-US" dirty="0">
              <a:ln w="28575">
                <a:solidFill>
                  <a:srgbClr val="66FF99"/>
                </a:solidFill>
              </a:ln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68273C7-863D-4719-B131-F7420E3DE0EB}"/>
              </a:ext>
            </a:extLst>
          </p:cNvPr>
          <p:cNvSpPr/>
          <p:nvPr/>
        </p:nvSpPr>
        <p:spPr>
          <a:xfrm>
            <a:off x="4132006" y="3674808"/>
            <a:ext cx="468000" cy="468000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28575">
                  <a:solidFill>
                    <a:srgbClr val="CC99FF"/>
                  </a:solidFill>
                </a:ln>
                <a:solidFill>
                  <a:schemeClr val="tx2">
                    <a:lumMod val="90000"/>
                  </a:schemeClr>
                </a:solidFill>
              </a:rPr>
              <a:t>1</a:t>
            </a:r>
            <a:endParaRPr lang="ko-KR" altLang="en-US" dirty="0">
              <a:ln w="28575">
                <a:solidFill>
                  <a:srgbClr val="CC99FF"/>
                </a:solidFill>
              </a:ln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A949D3B-7B2C-4972-9F56-97F334E3AD76}"/>
              </a:ext>
            </a:extLst>
          </p:cNvPr>
          <p:cNvSpPr/>
          <p:nvPr/>
        </p:nvSpPr>
        <p:spPr>
          <a:xfrm>
            <a:off x="4623619" y="3674808"/>
            <a:ext cx="468000" cy="468000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28575">
                  <a:solidFill>
                    <a:srgbClr val="CC99FF"/>
                  </a:solidFill>
                </a:ln>
                <a:solidFill>
                  <a:schemeClr val="tx2">
                    <a:lumMod val="90000"/>
                  </a:schemeClr>
                </a:solidFill>
              </a:rPr>
              <a:t>2</a:t>
            </a:r>
            <a:endParaRPr lang="ko-KR" altLang="en-US" dirty="0">
              <a:ln w="28575">
                <a:solidFill>
                  <a:srgbClr val="CC99FF"/>
                </a:solidFill>
              </a:ln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C2405ED-D52F-4358-8D05-F7676F7A5034}"/>
              </a:ext>
            </a:extLst>
          </p:cNvPr>
          <p:cNvSpPr/>
          <p:nvPr/>
        </p:nvSpPr>
        <p:spPr>
          <a:xfrm>
            <a:off x="5115231" y="3674808"/>
            <a:ext cx="468000" cy="468000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28575">
                  <a:solidFill>
                    <a:srgbClr val="CC99FF"/>
                  </a:solidFill>
                </a:ln>
                <a:solidFill>
                  <a:schemeClr val="tx2">
                    <a:lumMod val="90000"/>
                  </a:schemeClr>
                </a:solidFill>
              </a:rPr>
              <a:t>3</a:t>
            </a:r>
            <a:endParaRPr lang="ko-KR" altLang="en-US" dirty="0">
              <a:ln w="28575">
                <a:solidFill>
                  <a:srgbClr val="CC99FF"/>
                </a:solidFill>
              </a:ln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24B5603-6D7A-44D5-9866-520385702263}"/>
              </a:ext>
            </a:extLst>
          </p:cNvPr>
          <p:cNvSpPr/>
          <p:nvPr/>
        </p:nvSpPr>
        <p:spPr>
          <a:xfrm>
            <a:off x="3148779" y="3674808"/>
            <a:ext cx="468000" cy="468000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28575">
                  <a:solidFill>
                    <a:srgbClr val="FF9900"/>
                  </a:solidFill>
                </a:ln>
                <a:solidFill>
                  <a:schemeClr val="tx2">
                    <a:lumMod val="90000"/>
                  </a:schemeClr>
                </a:solidFill>
              </a:rPr>
              <a:t>1</a:t>
            </a:r>
            <a:endParaRPr lang="ko-KR" altLang="en-US" dirty="0">
              <a:ln w="28575">
                <a:solidFill>
                  <a:srgbClr val="FF9900"/>
                </a:solidFill>
              </a:ln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C55F8B6-FE77-42C4-AB7A-E1D04CAEA0AC}"/>
              </a:ext>
            </a:extLst>
          </p:cNvPr>
          <p:cNvSpPr/>
          <p:nvPr/>
        </p:nvSpPr>
        <p:spPr>
          <a:xfrm>
            <a:off x="3630562" y="4655575"/>
            <a:ext cx="468000" cy="468000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28575">
                  <a:solidFill>
                    <a:srgbClr val="CC99FF"/>
                  </a:solidFill>
                </a:ln>
                <a:solidFill>
                  <a:schemeClr val="tx2">
                    <a:lumMod val="90000"/>
                  </a:schemeClr>
                </a:solidFill>
              </a:rPr>
              <a:t>10</a:t>
            </a:r>
            <a:endParaRPr lang="ko-KR" altLang="en-US" dirty="0">
              <a:ln w="28575">
                <a:solidFill>
                  <a:srgbClr val="CC99FF"/>
                </a:solidFill>
              </a:ln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F5A13D3-D26D-4768-9DC3-51214A899DBD}"/>
              </a:ext>
            </a:extLst>
          </p:cNvPr>
          <p:cNvSpPr/>
          <p:nvPr/>
        </p:nvSpPr>
        <p:spPr>
          <a:xfrm>
            <a:off x="4122176" y="4655575"/>
            <a:ext cx="468000" cy="468000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28575">
                  <a:solidFill>
                    <a:srgbClr val="CC99FF"/>
                  </a:solidFill>
                </a:ln>
                <a:solidFill>
                  <a:schemeClr val="tx2">
                    <a:lumMod val="90000"/>
                  </a:schemeClr>
                </a:solidFill>
              </a:rPr>
              <a:t>9</a:t>
            </a:r>
            <a:endParaRPr lang="ko-KR" altLang="en-US" dirty="0">
              <a:ln w="28575">
                <a:solidFill>
                  <a:srgbClr val="CC99FF"/>
                </a:solidFill>
              </a:ln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80EFA6B-5E38-4686-A319-B91964D8FE67}"/>
              </a:ext>
            </a:extLst>
          </p:cNvPr>
          <p:cNvSpPr/>
          <p:nvPr/>
        </p:nvSpPr>
        <p:spPr>
          <a:xfrm>
            <a:off x="4613787" y="4655575"/>
            <a:ext cx="468000" cy="468000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28575">
                  <a:solidFill>
                    <a:srgbClr val="CC99FF"/>
                  </a:solidFill>
                </a:ln>
                <a:solidFill>
                  <a:schemeClr val="tx2">
                    <a:lumMod val="90000"/>
                  </a:schemeClr>
                </a:solidFill>
              </a:rPr>
              <a:t>8</a:t>
            </a:r>
            <a:endParaRPr lang="ko-KR" altLang="en-US" dirty="0">
              <a:ln w="28575">
                <a:solidFill>
                  <a:srgbClr val="CC99FF"/>
                </a:solidFill>
              </a:ln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A345C89-E232-4B41-B57D-FA63C3073631}"/>
              </a:ext>
            </a:extLst>
          </p:cNvPr>
          <p:cNvSpPr/>
          <p:nvPr/>
        </p:nvSpPr>
        <p:spPr>
          <a:xfrm>
            <a:off x="5105400" y="4655576"/>
            <a:ext cx="468000" cy="468000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28575">
                  <a:solidFill>
                    <a:srgbClr val="CC99FF"/>
                  </a:solidFill>
                </a:ln>
                <a:solidFill>
                  <a:schemeClr val="tx2">
                    <a:lumMod val="90000"/>
                  </a:schemeClr>
                </a:solidFill>
              </a:rPr>
              <a:t>7</a:t>
            </a:r>
            <a:endParaRPr lang="ko-KR" altLang="en-US" dirty="0">
              <a:ln w="28575">
                <a:solidFill>
                  <a:srgbClr val="CC99FF"/>
                </a:solidFill>
              </a:ln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D5C9503-04F4-42AF-90F9-A1313BEF5248}"/>
              </a:ext>
            </a:extLst>
          </p:cNvPr>
          <p:cNvSpPr/>
          <p:nvPr/>
        </p:nvSpPr>
        <p:spPr>
          <a:xfrm>
            <a:off x="3630559" y="742338"/>
            <a:ext cx="468000" cy="468000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28575">
                  <a:solidFill>
                    <a:srgbClr val="CC99FF"/>
                  </a:solidFill>
                </a:ln>
                <a:solidFill>
                  <a:schemeClr val="tx2">
                    <a:lumMod val="90000"/>
                  </a:schemeClr>
                </a:solidFill>
              </a:rPr>
              <a:t>14</a:t>
            </a:r>
            <a:endParaRPr lang="ko-KR" altLang="en-US" dirty="0">
              <a:ln w="28575">
                <a:solidFill>
                  <a:srgbClr val="CC99FF"/>
                </a:solidFill>
              </a:ln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76299EC-32AD-49B0-98E1-F2E6AAF8E6B0}"/>
              </a:ext>
            </a:extLst>
          </p:cNvPr>
          <p:cNvSpPr/>
          <p:nvPr/>
        </p:nvSpPr>
        <p:spPr>
          <a:xfrm>
            <a:off x="4112341" y="742337"/>
            <a:ext cx="468000" cy="468000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28575">
                  <a:solidFill>
                    <a:srgbClr val="CC99FF"/>
                  </a:solidFill>
                </a:ln>
                <a:solidFill>
                  <a:schemeClr val="tx2">
                    <a:lumMod val="90000"/>
                  </a:schemeClr>
                </a:solidFill>
              </a:rPr>
              <a:t>13</a:t>
            </a:r>
            <a:endParaRPr lang="ko-KR" altLang="en-US" dirty="0">
              <a:ln w="28575">
                <a:solidFill>
                  <a:srgbClr val="CC99FF"/>
                </a:solidFill>
              </a:ln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D6BC24A-62D7-45B3-9AE2-700F943AB564}"/>
              </a:ext>
            </a:extLst>
          </p:cNvPr>
          <p:cNvSpPr/>
          <p:nvPr/>
        </p:nvSpPr>
        <p:spPr>
          <a:xfrm>
            <a:off x="4594120" y="742337"/>
            <a:ext cx="468000" cy="468000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28575">
                  <a:solidFill>
                    <a:srgbClr val="CC99FF"/>
                  </a:solidFill>
                </a:ln>
                <a:solidFill>
                  <a:schemeClr val="tx2">
                    <a:lumMod val="90000"/>
                  </a:schemeClr>
                </a:solidFill>
              </a:rPr>
              <a:t>12</a:t>
            </a:r>
            <a:endParaRPr lang="ko-KR" altLang="en-US" dirty="0">
              <a:ln w="28575">
                <a:solidFill>
                  <a:srgbClr val="CC99FF"/>
                </a:solidFill>
              </a:ln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BBD71C5-08B5-4E16-9053-EDB8F368550A}"/>
              </a:ext>
            </a:extLst>
          </p:cNvPr>
          <p:cNvSpPr/>
          <p:nvPr/>
        </p:nvSpPr>
        <p:spPr>
          <a:xfrm>
            <a:off x="5085733" y="742338"/>
            <a:ext cx="468000" cy="468000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28575">
                  <a:solidFill>
                    <a:srgbClr val="CC99FF"/>
                  </a:solidFill>
                </a:ln>
                <a:solidFill>
                  <a:schemeClr val="tx2">
                    <a:lumMod val="90000"/>
                  </a:schemeClr>
                </a:solidFill>
              </a:rPr>
              <a:t>11</a:t>
            </a:r>
            <a:endParaRPr lang="ko-KR" altLang="en-US" dirty="0">
              <a:ln w="28575">
                <a:solidFill>
                  <a:srgbClr val="CC99FF"/>
                </a:solidFill>
              </a:ln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A6E1CF8-D6AD-478A-B2E4-521798F57E79}"/>
              </a:ext>
            </a:extLst>
          </p:cNvPr>
          <p:cNvSpPr/>
          <p:nvPr/>
        </p:nvSpPr>
        <p:spPr>
          <a:xfrm>
            <a:off x="2155722" y="3674808"/>
            <a:ext cx="468000" cy="468000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28575">
                  <a:solidFill>
                    <a:srgbClr val="FF9900"/>
                  </a:solidFill>
                </a:ln>
                <a:solidFill>
                  <a:schemeClr val="tx2">
                    <a:lumMod val="90000"/>
                  </a:schemeClr>
                </a:solidFill>
              </a:rPr>
              <a:t>3</a:t>
            </a:r>
            <a:endParaRPr lang="ko-KR" altLang="en-US" dirty="0">
              <a:ln w="28575">
                <a:solidFill>
                  <a:srgbClr val="FF9900"/>
                </a:solidFill>
              </a:ln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FA1C89-F691-4E5F-AFB2-9D9F980265CF}"/>
              </a:ext>
            </a:extLst>
          </p:cNvPr>
          <p:cNvSpPr txBox="1"/>
          <p:nvPr/>
        </p:nvSpPr>
        <p:spPr>
          <a:xfrm>
            <a:off x="1042219" y="5771535"/>
            <a:ext cx="54077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/>
              <a:t>상</a:t>
            </a:r>
            <a:r>
              <a:rPr lang="en-US" altLang="ko-KR" sz="4400" dirty="0"/>
              <a:t>:     </a:t>
            </a:r>
            <a:r>
              <a:rPr lang="ko-KR" altLang="en-US" sz="4400" dirty="0"/>
              <a:t>하</a:t>
            </a:r>
            <a:r>
              <a:rPr lang="en-US" altLang="ko-KR" sz="4400" dirty="0"/>
              <a:t>:     </a:t>
            </a:r>
            <a:r>
              <a:rPr lang="ko-KR" altLang="en-US" sz="4400" dirty="0"/>
              <a:t>좌</a:t>
            </a:r>
            <a:r>
              <a:rPr lang="en-US" altLang="ko-KR" sz="4400" dirty="0"/>
              <a:t>:     </a:t>
            </a:r>
            <a:r>
              <a:rPr lang="ko-KR" altLang="en-US" sz="4400" dirty="0"/>
              <a:t>우</a:t>
            </a:r>
            <a:r>
              <a:rPr lang="en-US" altLang="ko-KR" sz="4400" dirty="0"/>
              <a:t>:</a:t>
            </a:r>
            <a:endParaRPr lang="ko-KR" altLang="en-US"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20862-0E41-40A8-B753-4B27152A2112}"/>
              </a:ext>
            </a:extLst>
          </p:cNvPr>
          <p:cNvSpPr txBox="1"/>
          <p:nvPr/>
        </p:nvSpPr>
        <p:spPr>
          <a:xfrm>
            <a:off x="1868129" y="5761703"/>
            <a:ext cx="8160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66FF99"/>
                </a:solidFill>
              </a:rPr>
              <a:t>13</a:t>
            </a:r>
            <a:endParaRPr lang="ko-KR" altLang="en-US" sz="4400" dirty="0">
              <a:solidFill>
                <a:srgbClr val="66FF99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93B616D-A041-4304-97F3-DB4145109FC8}"/>
              </a:ext>
            </a:extLst>
          </p:cNvPr>
          <p:cNvSpPr txBox="1"/>
          <p:nvPr/>
        </p:nvSpPr>
        <p:spPr>
          <a:xfrm>
            <a:off x="3259395" y="5845277"/>
            <a:ext cx="1135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</a:rPr>
              <a:t>INF</a:t>
            </a:r>
            <a:endParaRPr lang="ko-KR" altLang="en-US" sz="3600" dirty="0">
              <a:solidFill>
                <a:srgbClr val="FF0000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6B83B07-BEAB-4D1E-A6E1-5F44B2FC16AB}"/>
              </a:ext>
            </a:extLst>
          </p:cNvPr>
          <p:cNvSpPr txBox="1"/>
          <p:nvPr/>
        </p:nvSpPr>
        <p:spPr>
          <a:xfrm>
            <a:off x="4788309" y="5761703"/>
            <a:ext cx="8160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FF9900"/>
                </a:solidFill>
              </a:rPr>
              <a:t>11</a:t>
            </a:r>
            <a:endParaRPr lang="ko-KR" altLang="en-US" sz="4400" dirty="0">
              <a:solidFill>
                <a:srgbClr val="FF990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3A214E2-45CC-4A40-99E6-2B102350A5CB}"/>
              </a:ext>
            </a:extLst>
          </p:cNvPr>
          <p:cNvSpPr txBox="1"/>
          <p:nvPr/>
        </p:nvSpPr>
        <p:spPr>
          <a:xfrm>
            <a:off x="6317228" y="5845277"/>
            <a:ext cx="1135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</a:rPr>
              <a:t>INF</a:t>
            </a:r>
            <a:endParaRPr lang="ko-KR" altLang="en-US" sz="3600" dirty="0">
              <a:solidFill>
                <a:srgbClr val="FF0000"/>
              </a:solidFill>
            </a:endParaRPr>
          </a:p>
        </p:txBody>
      </p:sp>
      <p:pic>
        <p:nvPicPr>
          <p:cNvPr id="20" name="오디오 19">
            <a:hlinkClick r:id="" action="ppaction://media"/>
            <a:extLst>
              <a:ext uri="{FF2B5EF4-FFF2-40B4-BE49-F238E27FC236}">
                <a16:creationId xmlns:a16="http://schemas.microsoft.com/office/drawing/2014/main" id="{AAF0E9C0-D734-47FD-8E7C-5BF4454052C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59068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72966"/>
    </mc:Choice>
    <mc:Fallback>
      <p:transition spd="slow" advTm="729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 tmFilter="0, 0; .2, .5; .8, .5; 1, 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8" dur="250" autoRev="1" fill="hold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 tmFilter="0, 0; .2, .5; .8, .5; 1, 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3" dur="250" autoRev="1" fill="hold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108" grpId="0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7D9FC7CB-701F-40CA-827B-4D134E7721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93" b="6258"/>
          <a:stretch/>
        </p:blipFill>
        <p:spPr>
          <a:xfrm>
            <a:off x="0" y="20330"/>
            <a:ext cx="12191999" cy="685799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50828E5B-9EDE-4D1D-8C59-333EDC952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1840754"/>
            <a:ext cx="12188952" cy="501724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46C01D-F8AF-4B32-8328-0D86C3AA6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513151"/>
            <a:ext cx="8714346" cy="133406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ko-KR" altLang="en-US" sz="1500" b="1" i="1" spc="100" dirty="0">
                <a:solidFill>
                  <a:srgbClr val="FFFFFF"/>
                </a:solidFill>
              </a:rPr>
              <a:t>미로 플레이</a:t>
            </a:r>
            <a:r>
              <a:rPr lang="en-US" altLang="ko-KR" sz="1500" b="1" i="1" spc="100" dirty="0">
                <a:solidFill>
                  <a:srgbClr val="FFFFFF"/>
                </a:solidFill>
              </a:rPr>
              <a:t> : </a:t>
            </a:r>
            <a:r>
              <a:rPr lang="en-US" altLang="ko-KR" sz="1500" i="1" spc="100" dirty="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https://github.com/ckdduf138/Maze</a:t>
            </a:r>
            <a:br>
              <a:rPr lang="en-US" altLang="ko-KR" sz="1500" i="1" spc="100" dirty="0">
                <a:solidFill>
                  <a:srgbClr val="FFFFFF"/>
                </a:solidFill>
              </a:rPr>
            </a:br>
            <a:br>
              <a:rPr lang="en-US" altLang="ko-KR" sz="1500" i="1" spc="100" dirty="0">
                <a:solidFill>
                  <a:srgbClr val="FFFFFF"/>
                </a:solidFill>
              </a:rPr>
            </a:br>
            <a:r>
              <a:rPr lang="ko-KR" altLang="en-US" sz="1500" b="1" i="1" spc="100">
                <a:solidFill>
                  <a:srgbClr val="FFFFFF"/>
                </a:solidFill>
              </a:rPr>
              <a:t>완전미로 </a:t>
            </a:r>
            <a:r>
              <a:rPr lang="ko-KR" altLang="en-US" sz="1500" b="1" i="1" spc="100" dirty="0">
                <a:solidFill>
                  <a:srgbClr val="FFFFFF"/>
                </a:solidFill>
              </a:rPr>
              <a:t>생성</a:t>
            </a:r>
            <a:r>
              <a:rPr lang="en-US" altLang="ko-KR" sz="1500" b="1" i="1" spc="100" dirty="0">
                <a:solidFill>
                  <a:srgbClr val="FFFFFF"/>
                </a:solidFill>
              </a:rPr>
              <a:t> :</a:t>
            </a:r>
            <a:r>
              <a:rPr lang="en-US" altLang="ko-KR" sz="1500" i="1" spc="100" dirty="0">
                <a:solidFill>
                  <a:srgbClr val="FFFF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https://github.com/ckdduf138/Algorithm/tree/main/VC%2B%2B/</a:t>
            </a:r>
            <a:r>
              <a:rPr lang="en-US" altLang="ko-KR" sz="1500" i="1" spc="100" dirty="0" err="1">
                <a:solidFill>
                  <a:srgbClr val="FFFF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PerfectMaze</a:t>
            </a:r>
            <a:br>
              <a:rPr lang="en-US" altLang="ko-KR" sz="1500" i="1" spc="100" dirty="0">
                <a:solidFill>
                  <a:srgbClr val="FFFFFF"/>
                </a:solidFill>
              </a:rPr>
            </a:br>
            <a:br>
              <a:rPr lang="en-US" altLang="ko-KR" sz="1500" i="1" spc="100" dirty="0">
                <a:solidFill>
                  <a:srgbClr val="FFFFFF"/>
                </a:solidFill>
              </a:rPr>
            </a:br>
            <a:r>
              <a:rPr lang="ko-KR" altLang="en-US" sz="1500" b="1" i="1" spc="100" dirty="0">
                <a:solidFill>
                  <a:srgbClr val="FFFFFF"/>
                </a:solidFill>
              </a:rPr>
              <a:t>완전미로 참고 문서</a:t>
            </a:r>
            <a:r>
              <a:rPr lang="en-US" altLang="ko-KR" sz="1500" b="1" i="1" spc="100" dirty="0">
                <a:solidFill>
                  <a:srgbClr val="FFFFFF"/>
                </a:solidFill>
              </a:rPr>
              <a:t> : </a:t>
            </a:r>
            <a:r>
              <a:rPr lang="en-US" altLang="ko-KR" sz="1500" i="1" spc="100" dirty="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https://www.baeldung.com/cs/maze-generation</a:t>
            </a:r>
            <a:br>
              <a:rPr lang="en-US" altLang="ko-KR" sz="1500" i="1" spc="100" dirty="0">
                <a:solidFill>
                  <a:srgbClr val="FFFFFF"/>
                </a:solidFill>
              </a:rPr>
            </a:br>
            <a:br>
              <a:rPr lang="en-US" altLang="ko-KR" sz="1500" i="1" spc="100" dirty="0">
                <a:solidFill>
                  <a:srgbClr val="FFFFFF"/>
                </a:solidFill>
              </a:rPr>
            </a:br>
            <a:r>
              <a:rPr lang="en-US" altLang="ko-KR" sz="1500" b="1" i="1" spc="100" dirty="0">
                <a:solidFill>
                  <a:srgbClr val="FFFFFF"/>
                </a:solidFill>
              </a:rPr>
              <a:t>DFS</a:t>
            </a:r>
            <a:r>
              <a:rPr lang="ko-KR" altLang="en-US" sz="1500" b="1" i="1" spc="100" dirty="0">
                <a:solidFill>
                  <a:srgbClr val="FFFFFF"/>
                </a:solidFill>
              </a:rPr>
              <a:t>참고문서</a:t>
            </a:r>
            <a:r>
              <a:rPr lang="en-US" altLang="ko-KR" sz="1500" b="1" i="1" spc="100" dirty="0">
                <a:solidFill>
                  <a:srgbClr val="FFFFFF"/>
                </a:solidFill>
              </a:rPr>
              <a:t> :</a:t>
            </a:r>
            <a:r>
              <a:rPr lang="en-US" altLang="ko-KR" sz="1500" i="1" spc="100" dirty="0">
                <a:solidFill>
                  <a:srgbClr val="FFFFFF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https://ko.wikipedia.org/wiki/%EA%B9%8A%EC%9D%B4_%EC%9A%B0%EC%84%A0_%ED%83%90%EC%83%89</a:t>
            </a:r>
            <a:br>
              <a:rPr lang="en-US" altLang="ko-KR" sz="1500" i="1" spc="100" dirty="0">
                <a:solidFill>
                  <a:srgbClr val="FFFFFF"/>
                </a:solidFill>
              </a:rPr>
            </a:br>
            <a:br>
              <a:rPr lang="en-US" altLang="ko-KR" sz="1500" i="1" spc="100" dirty="0">
                <a:solidFill>
                  <a:srgbClr val="FFFFFF"/>
                </a:solidFill>
              </a:rPr>
            </a:br>
            <a:endParaRPr lang="en-US" altLang="ko-KR" sz="1500" i="1" spc="100" dirty="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1A4DA2-A3AC-4F9D-BD73-418ACB052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992" y="5162507"/>
            <a:ext cx="8714346" cy="7710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2200" dirty="0">
                <a:solidFill>
                  <a:srgbClr val="FFFFFF"/>
                </a:solidFill>
              </a:rPr>
              <a:t>비고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C56E7048-86CF-445D-8846-414F144FD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75209" y="5016207"/>
            <a:ext cx="8618129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DF4FD81F-1F8F-4162-97B9-30153B6035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39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91"/>
    </mc:Choice>
    <mc:Fallback>
      <p:transition spd="slow" advTm="92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82" name="Straight Connector 71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3" name="Rectangle 73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">
            <a:extLst>
              <a:ext uri="{FF2B5EF4-FFF2-40B4-BE49-F238E27FC236}">
                <a16:creationId xmlns:a16="http://schemas.microsoft.com/office/drawing/2014/main" id="{FC58E840-B545-4406-8FB6-3E1F202D0C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93" b="6258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84" name="Rectangle 75">
            <a:extLst>
              <a:ext uri="{FF2B5EF4-FFF2-40B4-BE49-F238E27FC236}">
                <a16:creationId xmlns:a16="http://schemas.microsoft.com/office/drawing/2014/main" id="{50828E5B-9EDE-4D1D-8C59-333EDC952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1840754"/>
            <a:ext cx="12188952" cy="501724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BCF9E8-33E5-4189-BA8A-09E241F2E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513151"/>
            <a:ext cx="8714346" cy="133406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6000" i="1" spc="100" dirty="0">
                <a:solidFill>
                  <a:srgbClr val="FFFFFF"/>
                </a:solidFill>
              </a:rPr>
              <a:t>감사합니다</a:t>
            </a:r>
          </a:p>
        </p:txBody>
      </p:sp>
      <p:cxnSp>
        <p:nvCxnSpPr>
          <p:cNvPr id="85" name="Straight Connector 77">
            <a:extLst>
              <a:ext uri="{FF2B5EF4-FFF2-40B4-BE49-F238E27FC236}">
                <a16:creationId xmlns:a16="http://schemas.microsoft.com/office/drawing/2014/main" id="{C56E7048-86CF-445D-8846-414F144FD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75209" y="5016207"/>
            <a:ext cx="8618129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5E47925D-BD27-4565-886F-CF44F006A3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78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73"/>
    </mc:Choice>
    <mc:Fallback>
      <p:transition spd="slow" advTm="29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D2F0E9D-47C6-4612-B541-D538F3C7E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744" y="691762"/>
            <a:ext cx="3541205" cy="1706649"/>
          </a:xfrm>
        </p:spPr>
        <p:txBody>
          <a:bodyPr anchor="ctr">
            <a:normAutofit/>
          </a:bodyPr>
          <a:lstStyle/>
          <a:p>
            <a:r>
              <a:rPr lang="ko-KR" altLang="en-US" sz="4800" dirty="0"/>
              <a:t>목차</a:t>
            </a:r>
          </a:p>
        </p:txBody>
      </p:sp>
      <p:pic>
        <p:nvPicPr>
          <p:cNvPr id="21" name="Graphic 20" descr="Game controller">
            <a:extLst>
              <a:ext uri="{FF2B5EF4-FFF2-40B4-BE49-F238E27FC236}">
                <a16:creationId xmlns:a16="http://schemas.microsoft.com/office/drawing/2014/main" id="{A8A6F7E9-ED87-466A-9FC7-46EEE92A34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6233" y="691763"/>
            <a:ext cx="5087244" cy="5087244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1A0812C-8DCE-4CA2-904B-A5A5C12CA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2660" y="1005840"/>
            <a:ext cx="0" cy="58521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132659CC-16A4-44A8-A56F-F4CE22F15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8666" y="2623930"/>
            <a:ext cx="3541205" cy="3158160"/>
          </a:xfrm>
        </p:spPr>
        <p:txBody>
          <a:bodyPr>
            <a:normAutofit/>
          </a:bodyPr>
          <a:lstStyle/>
          <a:p>
            <a:r>
              <a:rPr lang="ko-KR" altLang="en-US" dirty="0"/>
              <a:t>게임 구성</a:t>
            </a:r>
            <a:endParaRPr lang="en-US" altLang="ko-KR" dirty="0"/>
          </a:p>
          <a:p>
            <a:r>
              <a:rPr lang="ko-KR" altLang="en-US" dirty="0"/>
              <a:t>게임 설계</a:t>
            </a:r>
            <a:endParaRPr lang="en-US" altLang="ko-KR" dirty="0"/>
          </a:p>
          <a:p>
            <a:r>
              <a:rPr lang="ko-KR" altLang="en-US" dirty="0"/>
              <a:t>게임 구현</a:t>
            </a:r>
            <a:endParaRPr lang="en-US" altLang="ko-KR" dirty="0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 dirty="0"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24B47AD4-7C0A-467E-A698-4958696F26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86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7045"/>
    </mc:Choice>
    <mc:Fallback>
      <p:transition spd="slow" advTm="7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98CED2B-4BBB-49B3-984A-23FDC18E6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490" y="691762"/>
            <a:ext cx="4296697" cy="1706649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4400" dirty="0"/>
              <a:t>게임 메인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CC0B08-41B2-441B-A203-5B1700028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670" y="691763"/>
            <a:ext cx="5036370" cy="5087244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1A0812C-8DCE-4CA2-904B-A5A5C12CA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2660" y="1005840"/>
            <a:ext cx="0" cy="58521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D712BB-BF74-4EF2-9FB8-7C768BA06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8666" y="2623930"/>
            <a:ext cx="3541205" cy="3158160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GameStart</a:t>
            </a:r>
            <a:endParaRPr lang="en-US" altLang="ko-KR" dirty="0"/>
          </a:p>
          <a:p>
            <a:r>
              <a:rPr lang="en-US" altLang="ko-KR" dirty="0"/>
              <a:t>Rules</a:t>
            </a:r>
          </a:p>
          <a:p>
            <a:r>
              <a:rPr lang="en-US" altLang="ko-KR" dirty="0"/>
              <a:t>Quit</a:t>
            </a:r>
            <a:endParaRPr lang="ko-KR" altLang="en-US" dirty="0"/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A013988C-07BA-4058-82CD-9D031DD578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037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6650"/>
    </mc:Choice>
    <mc:Fallback>
      <p:transition spd="slow" advTm="66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A63BEF-47F7-4B0F-B196-D4F1FC910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744" y="691762"/>
            <a:ext cx="3541205" cy="1706649"/>
          </a:xfrm>
        </p:spPr>
        <p:txBody>
          <a:bodyPr anchor="ctr">
            <a:normAutofit/>
          </a:bodyPr>
          <a:lstStyle/>
          <a:p>
            <a:r>
              <a:rPr lang="en-US" altLang="ko-KR" sz="4800" dirty="0"/>
              <a:t>Rules</a:t>
            </a:r>
            <a:endParaRPr lang="ko-KR" altLang="en-US" sz="4800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FEB31ACB-5203-4710-A8FE-7E9A80DD5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670" y="691763"/>
            <a:ext cx="5036370" cy="5087244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A0812C-8DCE-4CA2-904B-A5A5C12CA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2660" y="1005840"/>
            <a:ext cx="0" cy="58521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B812713-9576-4E38-A22D-BF7F3EDF5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8666" y="2623930"/>
            <a:ext cx="3541205" cy="3158160"/>
          </a:xfrm>
        </p:spPr>
        <p:txBody>
          <a:bodyPr>
            <a:normAutofit/>
          </a:bodyPr>
          <a:lstStyle/>
          <a:p>
            <a:r>
              <a:rPr lang="ko-KR" altLang="en-US" dirty="0"/>
              <a:t>목표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조작키를 이용해 적을 피해서 목표를 달성</a:t>
            </a:r>
            <a:endParaRPr lang="en-US" altLang="ko-KR" dirty="0"/>
          </a:p>
        </p:txBody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B9A562B5-0101-46A0-9FB5-977E4EA21C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861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7881"/>
    </mc:Choice>
    <mc:Fallback>
      <p:transition spd="slow" advTm="78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240D4C-08A8-49DF-B0C5-8525517FD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744" y="691762"/>
            <a:ext cx="3541205" cy="1706649"/>
          </a:xfrm>
        </p:spPr>
        <p:txBody>
          <a:bodyPr anchor="ctr">
            <a:normAutofit/>
          </a:bodyPr>
          <a:lstStyle/>
          <a:p>
            <a:r>
              <a:rPr lang="en-US" altLang="ko-KR" sz="4800" dirty="0" err="1"/>
              <a:t>GameStart</a:t>
            </a:r>
            <a:endParaRPr lang="ko-KR" altLang="en-US" sz="48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82A17B1-4697-4EAF-A275-B16C9198D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670" y="691763"/>
            <a:ext cx="5036370" cy="5087244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1A0812C-8DCE-4CA2-904B-A5A5C12CA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2660" y="1005840"/>
            <a:ext cx="0" cy="58521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32B97C4-BEE3-4CD7-BECC-C24E7A3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8666" y="2623930"/>
            <a:ext cx="3541205" cy="3158160"/>
          </a:xfrm>
        </p:spPr>
        <p:txBody>
          <a:bodyPr>
            <a:normAutofit/>
          </a:bodyPr>
          <a:lstStyle/>
          <a:p>
            <a:r>
              <a:rPr lang="ko-KR" altLang="en-US" dirty="0"/>
              <a:t>시작위치는 동일하나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목표지점과 적의 위치는 랜덤으로 생성</a:t>
            </a:r>
            <a:endParaRPr lang="en-US" dirty="0"/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EEE6D5DC-1E1E-47CA-BAA4-B42C8B84AA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811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0180"/>
    </mc:Choice>
    <mc:Fallback>
      <p:transition spd="slow" advTm="10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26C085A-6757-48CE-8D27-A71A7EB26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744" y="691762"/>
            <a:ext cx="4040785" cy="1706649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4800" dirty="0"/>
              <a:t>게임설계</a:t>
            </a:r>
            <a:br>
              <a:rPr lang="en-US" altLang="ko-KR" sz="4800" dirty="0"/>
            </a:br>
            <a:r>
              <a:rPr lang="en-US" altLang="ko-KR" sz="2400" dirty="0"/>
              <a:t>DFS</a:t>
            </a:r>
            <a:r>
              <a:rPr lang="ko-KR" altLang="en-US" sz="2400" dirty="0"/>
              <a:t>를 활용한 완전 미로</a:t>
            </a:r>
            <a:endParaRPr lang="ko-KR" altLang="en-US" sz="48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1A0812C-8DCE-4CA2-904B-A5A5C12CA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2660" y="1005840"/>
            <a:ext cx="0" cy="58521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CA0DD0-8EB0-45AB-809A-A6FD2C856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8666" y="2623930"/>
            <a:ext cx="3541205" cy="3158160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r>
              <a:rPr lang="ko-KR" altLang="en-US" dirty="0"/>
              <a:t>한번 간 곳을 가지 않게 모든 배열을 탐색하게 되면 하나의 길이 생성되는 것을 이용한 미로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FACE70C9-CCFA-4275-9432-8A2A68ADEE71}"/>
              </a:ext>
            </a:extLst>
          </p:cNvPr>
          <p:cNvSpPr txBox="1">
            <a:spLocks/>
          </p:cNvSpPr>
          <p:nvPr/>
        </p:nvSpPr>
        <p:spPr>
          <a:xfrm>
            <a:off x="8018479" y="3066252"/>
            <a:ext cx="3541205" cy="1706649"/>
          </a:xfrm>
          <a:prstGeom prst="rect">
            <a:avLst/>
          </a:prstGeom>
        </p:spPr>
        <p:txBody>
          <a:bodyPr lIns="109728" tIns="109728" rIns="109728" bIns="91440" anchor="ctr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BC2D81-C56D-4ED7-87F3-B08C64D93165}"/>
              </a:ext>
            </a:extLst>
          </p:cNvPr>
          <p:cNvSpPr txBox="1"/>
          <p:nvPr/>
        </p:nvSpPr>
        <p:spPr>
          <a:xfrm>
            <a:off x="619433" y="1071716"/>
            <a:ext cx="5723042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/>
              <a:t>DFS(</a:t>
            </a:r>
            <a:r>
              <a:rPr lang="ko-KR" altLang="en-US" sz="4400" dirty="0"/>
              <a:t>깊이 우선 탐색</a:t>
            </a:r>
            <a:r>
              <a:rPr lang="en-US" altLang="ko-KR" sz="4400" dirty="0"/>
              <a:t>)</a:t>
            </a:r>
          </a:p>
          <a:p>
            <a:r>
              <a:rPr lang="ko-KR" altLang="en-US" dirty="0"/>
              <a:t>루트 노드</a:t>
            </a:r>
            <a:r>
              <a:rPr lang="en-US" altLang="ko-KR" dirty="0"/>
              <a:t>(</a:t>
            </a:r>
            <a:r>
              <a:rPr lang="ko-KR" altLang="en-US" dirty="0"/>
              <a:t>혹은 다른 임의의 노드</a:t>
            </a:r>
            <a:r>
              <a:rPr lang="en-US" altLang="ko-KR" dirty="0"/>
              <a:t>)</a:t>
            </a:r>
            <a:r>
              <a:rPr lang="ko-KR" altLang="en-US" dirty="0"/>
              <a:t>에서 시작해서</a:t>
            </a:r>
            <a:endParaRPr lang="en-US" altLang="ko-KR" dirty="0"/>
          </a:p>
          <a:p>
            <a:r>
              <a:rPr lang="ko-KR" altLang="en-US" dirty="0"/>
              <a:t>다음 분기</a:t>
            </a:r>
            <a:r>
              <a:rPr lang="en-US" altLang="ko-KR" dirty="0"/>
              <a:t>(branch)</a:t>
            </a:r>
            <a:r>
              <a:rPr lang="ko-KR" altLang="en-US" dirty="0"/>
              <a:t>로 넘어가기 전에 해당 분기를</a:t>
            </a:r>
            <a:endParaRPr lang="en-US" altLang="ko-KR" dirty="0"/>
          </a:p>
          <a:p>
            <a:r>
              <a:rPr lang="ko-KR" altLang="en-US" dirty="0"/>
              <a:t>완벽하게 탐색하는 방법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그래프 탐색의 경우 어떤 노드를 </a:t>
            </a:r>
            <a:r>
              <a:rPr lang="ko-KR" altLang="en-US" dirty="0" err="1"/>
              <a:t>방문했었는지</a:t>
            </a:r>
            <a:endParaRPr lang="en-US" altLang="ko-KR" dirty="0"/>
          </a:p>
          <a:p>
            <a:r>
              <a:rPr lang="ko-KR" altLang="en-US" dirty="0"/>
              <a:t>여부를 반드시 </a:t>
            </a:r>
            <a:r>
              <a:rPr lang="en-US" altLang="ko-KR" dirty="0"/>
              <a:t> </a:t>
            </a:r>
            <a:r>
              <a:rPr lang="ko-KR" altLang="en-US" dirty="0"/>
              <a:t>검사 해야 한다는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검사하지 않을 경우 </a:t>
            </a:r>
            <a:r>
              <a:rPr lang="ko-KR" altLang="en-US" dirty="0">
                <a:solidFill>
                  <a:srgbClr val="FF0000"/>
                </a:solidFill>
              </a:rPr>
              <a:t>무한루프</a:t>
            </a:r>
            <a:r>
              <a:rPr lang="ko-KR" altLang="en-US" dirty="0"/>
              <a:t>에 빠질 위험이 있다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A966C8-8528-4AD8-9A7D-EC3F092CD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240" y="3982064"/>
            <a:ext cx="2880000" cy="2606236"/>
          </a:xfrm>
          <a:prstGeom prst="roundRect">
            <a:avLst>
              <a:gd name="adj" fmla="val 1742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188F4246-FE9B-4676-96D5-2B2492B526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1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2719"/>
    </mc:Choice>
    <mc:Fallback>
      <p:transition spd="slow" advTm="227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240D4C-08A8-49DF-B0C5-8525517FD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744" y="691762"/>
            <a:ext cx="3541205" cy="1706649"/>
          </a:xfrm>
        </p:spPr>
        <p:txBody>
          <a:bodyPr anchor="ctr">
            <a:noAutofit/>
          </a:bodyPr>
          <a:lstStyle/>
          <a:p>
            <a:r>
              <a:rPr lang="ko-KR" altLang="en-US" sz="4800" dirty="0"/>
              <a:t>게임설계</a:t>
            </a:r>
            <a:br>
              <a:rPr lang="en-US" altLang="ko-KR" sz="4800" dirty="0"/>
            </a:br>
            <a:r>
              <a:rPr lang="ko-KR" altLang="en-US" sz="2400" dirty="0"/>
              <a:t>적 추적 방법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1A0812C-8DCE-4CA2-904B-A5A5C12CA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2660" y="1005840"/>
            <a:ext cx="0" cy="58521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32B97C4-BEE3-4CD7-BECC-C24E7A3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8666" y="2623930"/>
            <a:ext cx="3541205" cy="3158160"/>
          </a:xfrm>
        </p:spPr>
        <p:txBody>
          <a:bodyPr>
            <a:normAutofit/>
          </a:bodyPr>
          <a:lstStyle/>
          <a:p>
            <a:r>
              <a:rPr lang="en-US" dirty="0"/>
              <a:t>BFS</a:t>
            </a:r>
            <a:r>
              <a:rPr lang="ko-KR" altLang="en-US" dirty="0"/>
              <a:t>를 활용하면 목표지점까지의 최단 거리를 구할 수 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0F6C3E-C220-481D-9803-8E740F5F1413}"/>
              </a:ext>
            </a:extLst>
          </p:cNvPr>
          <p:cNvSpPr txBox="1"/>
          <p:nvPr/>
        </p:nvSpPr>
        <p:spPr>
          <a:xfrm>
            <a:off x="619433" y="1071716"/>
            <a:ext cx="5723042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/>
              <a:t>BFS(</a:t>
            </a:r>
            <a:r>
              <a:rPr lang="ko-KR" altLang="en-US" sz="4400" dirty="0"/>
              <a:t>너비 우선 탐색</a:t>
            </a:r>
            <a:r>
              <a:rPr lang="en-US" altLang="ko-KR" sz="4400" dirty="0"/>
              <a:t>)</a:t>
            </a:r>
          </a:p>
          <a:p>
            <a:r>
              <a:rPr lang="ko-KR" altLang="en-US" dirty="0"/>
              <a:t>루트 노드</a:t>
            </a:r>
            <a:r>
              <a:rPr lang="en-US" altLang="ko-KR" dirty="0"/>
              <a:t>(</a:t>
            </a:r>
            <a:r>
              <a:rPr lang="ko-KR" altLang="en-US" dirty="0"/>
              <a:t>혹은 다른 임의의 노드</a:t>
            </a:r>
            <a:r>
              <a:rPr lang="en-US" altLang="ko-KR" dirty="0"/>
              <a:t>)</a:t>
            </a:r>
            <a:r>
              <a:rPr lang="ko-KR" altLang="en-US" dirty="0"/>
              <a:t>에서 시작해서</a:t>
            </a:r>
            <a:endParaRPr lang="en-US" altLang="ko-KR" dirty="0"/>
          </a:p>
          <a:p>
            <a:r>
              <a:rPr lang="ko-KR" altLang="en-US" dirty="0"/>
              <a:t>인접한 노드를 먼저 탐색하는 방법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그래프 탐색의 경우 어떤 노드를 </a:t>
            </a:r>
            <a:r>
              <a:rPr lang="ko-KR" altLang="en-US" dirty="0" err="1"/>
              <a:t>방문했었는지</a:t>
            </a:r>
            <a:endParaRPr lang="en-US" altLang="ko-KR" dirty="0"/>
          </a:p>
          <a:p>
            <a:r>
              <a:rPr lang="ko-KR" altLang="en-US" dirty="0"/>
              <a:t>여부를 반드시 </a:t>
            </a:r>
            <a:r>
              <a:rPr lang="en-US" altLang="ko-KR" dirty="0"/>
              <a:t> </a:t>
            </a:r>
            <a:r>
              <a:rPr lang="ko-KR" altLang="en-US" dirty="0"/>
              <a:t>검사 해야 한다는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검사하지 않을 경우 </a:t>
            </a:r>
            <a:r>
              <a:rPr lang="ko-KR" altLang="en-US" dirty="0">
                <a:solidFill>
                  <a:srgbClr val="FF0000"/>
                </a:solidFill>
              </a:rPr>
              <a:t>무한루프</a:t>
            </a:r>
            <a:r>
              <a:rPr lang="ko-KR" altLang="en-US" dirty="0"/>
              <a:t>에 빠질 위험이 있다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1D76DF-080A-41AB-B5C9-5B9F8162A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541" y="3785723"/>
            <a:ext cx="2880000" cy="27395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AC811AD4-2576-4C10-BAB8-BD6197B908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4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2842"/>
    </mc:Choice>
    <mc:Fallback>
      <p:transition spd="slow" advTm="328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26C085A-6757-48CE-8D27-A71A7EB26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744" y="691762"/>
            <a:ext cx="3541205" cy="1706649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4800" dirty="0"/>
              <a:t>게임구현</a:t>
            </a:r>
            <a:br>
              <a:rPr lang="en-US" altLang="ko-KR" sz="4800" dirty="0"/>
            </a:br>
            <a:r>
              <a:rPr lang="ko-KR" altLang="en-US" sz="2400" dirty="0"/>
              <a:t>미로 만들기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1A0812C-8DCE-4CA2-904B-A5A5C12CA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2660" y="1005840"/>
            <a:ext cx="0" cy="58521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CA0DD0-8EB0-45AB-809A-A6FD2C856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8666" y="2623930"/>
            <a:ext cx="3541205" cy="3158160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r>
              <a:rPr lang="en-US" altLang="ko-KR" dirty="0"/>
              <a:t>Step 1(</a:t>
            </a:r>
            <a:r>
              <a:rPr lang="ko-KR" altLang="en-US" dirty="0"/>
              <a:t>벽</a:t>
            </a:r>
            <a:r>
              <a:rPr lang="en-US" altLang="ko-KR" dirty="0"/>
              <a:t>:	</a:t>
            </a:r>
            <a:r>
              <a:rPr lang="ko-KR" altLang="en-US" dirty="0"/>
              <a:t>길</a:t>
            </a:r>
            <a:r>
              <a:rPr lang="en-US" altLang="ko-KR" dirty="0"/>
              <a:t>:	)</a:t>
            </a:r>
          </a:p>
          <a:p>
            <a:pPr marL="0" indent="0">
              <a:buNone/>
            </a:pPr>
            <a:r>
              <a:rPr lang="ko-KR" altLang="en-US" dirty="0"/>
              <a:t>각 방</a:t>
            </a:r>
            <a:r>
              <a:rPr lang="en-US" altLang="ko-KR" dirty="0"/>
              <a:t>(</a:t>
            </a:r>
            <a:r>
              <a:rPr lang="ko-KR" altLang="en-US" sz="1600" dirty="0"/>
              <a:t>길</a:t>
            </a:r>
            <a:r>
              <a:rPr lang="en-US" altLang="ko-KR" dirty="0"/>
              <a:t>)</a:t>
            </a:r>
            <a:r>
              <a:rPr lang="ko-KR" altLang="en-US" dirty="0"/>
              <a:t>을 벽으로 두른 뒤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초기 시작 위치를 길 중 한 곳으로 랜덤으로 생성한다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FACE70C9-CCFA-4275-9432-8A2A68ADEE71}"/>
              </a:ext>
            </a:extLst>
          </p:cNvPr>
          <p:cNvSpPr txBox="1">
            <a:spLocks/>
          </p:cNvSpPr>
          <p:nvPr/>
        </p:nvSpPr>
        <p:spPr>
          <a:xfrm>
            <a:off x="8018479" y="3066252"/>
            <a:ext cx="3541205" cy="1706649"/>
          </a:xfrm>
          <a:prstGeom prst="rect">
            <a:avLst/>
          </a:prstGeom>
        </p:spPr>
        <p:txBody>
          <a:bodyPr lIns="109728" tIns="109728" rIns="109728" bIns="91440" anchor="ctr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4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9030DF-620D-4537-B38E-457613CA7E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130"/>
          <a:stretch/>
        </p:blipFill>
        <p:spPr>
          <a:xfrm>
            <a:off x="389448" y="425090"/>
            <a:ext cx="6091200" cy="601963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9B4DD8F-E938-4BC6-A1DA-F37026B4F4B6}"/>
              </a:ext>
            </a:extLst>
          </p:cNvPr>
          <p:cNvSpPr/>
          <p:nvPr/>
        </p:nvSpPr>
        <p:spPr>
          <a:xfrm>
            <a:off x="9385232" y="3165403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F1FB57-39E9-4FC3-A9D4-2A8D76F1EFE5}"/>
              </a:ext>
            </a:extLst>
          </p:cNvPr>
          <p:cNvSpPr/>
          <p:nvPr/>
        </p:nvSpPr>
        <p:spPr>
          <a:xfrm>
            <a:off x="10256089" y="3165403"/>
            <a:ext cx="360000" cy="360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795B263D-9F7B-45E0-9572-080B0EC918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23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2571"/>
    </mc:Choice>
    <mc:Fallback>
      <p:transition spd="slow" advTm="12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26C085A-6757-48CE-8D27-A71A7EB26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744" y="691762"/>
            <a:ext cx="3541205" cy="1706649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4800" dirty="0"/>
              <a:t>게임구현</a:t>
            </a:r>
            <a:br>
              <a:rPr lang="en-US" altLang="ko-KR" sz="4800" dirty="0"/>
            </a:br>
            <a:r>
              <a:rPr lang="ko-KR" altLang="en-US" sz="2400" dirty="0"/>
              <a:t>미로 만들기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1A0812C-8DCE-4CA2-904B-A5A5C12CA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2660" y="1005840"/>
            <a:ext cx="0" cy="58521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CA0DD0-8EB0-45AB-809A-A6FD2C856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8666" y="2099388"/>
            <a:ext cx="3541205" cy="4439064"/>
          </a:xfrm>
        </p:spPr>
        <p:txBody>
          <a:bodyPr>
            <a:normAutofit fontScale="92500"/>
          </a:bodyPr>
          <a:lstStyle/>
          <a:p>
            <a:endParaRPr lang="en-US" altLang="ko-KR" dirty="0"/>
          </a:p>
          <a:p>
            <a:r>
              <a:rPr lang="en-US" altLang="ko-KR" sz="2600" dirty="0"/>
              <a:t>Step 2</a:t>
            </a:r>
          </a:p>
          <a:p>
            <a:r>
              <a:rPr lang="ko-KR" altLang="en-US" sz="2200" dirty="0"/>
              <a:t>랜덤으로 생성 된 방을 기준으로 상하좌우</a:t>
            </a:r>
            <a:r>
              <a:rPr lang="en-US" altLang="ko-KR" sz="2200" dirty="0"/>
              <a:t>(</a:t>
            </a:r>
            <a:r>
              <a:rPr lang="ko-KR" altLang="en-US" sz="1700" dirty="0"/>
              <a:t>방향 랜덤</a:t>
            </a:r>
            <a:r>
              <a:rPr lang="en-US" altLang="ko-KR" sz="2200" dirty="0"/>
              <a:t>)</a:t>
            </a:r>
            <a:r>
              <a:rPr lang="ko-KR" altLang="en-US" sz="2200" dirty="0"/>
              <a:t> </a:t>
            </a:r>
            <a:r>
              <a:rPr lang="en-US" altLang="ko-KR" sz="2200" dirty="0"/>
              <a:t>DFS</a:t>
            </a:r>
            <a:r>
              <a:rPr lang="ko-KR" altLang="en-US" sz="2200" dirty="0"/>
              <a:t>를 이용해 최종 미로를 만들어 낸다</a:t>
            </a:r>
            <a:r>
              <a:rPr lang="en-US" altLang="ko-KR" sz="2200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주의</a:t>
            </a:r>
            <a:r>
              <a:rPr lang="en-US" altLang="ko-KR" dirty="0"/>
              <a:t>: </a:t>
            </a:r>
            <a:r>
              <a:rPr lang="ko-KR" altLang="en-US" dirty="0"/>
              <a:t>갔던 곳을 또 가지 않도록 </a:t>
            </a:r>
            <a:r>
              <a:rPr lang="ko-KR" altLang="en-US" dirty="0">
                <a:solidFill>
                  <a:srgbClr val="FF0000"/>
                </a:solidFill>
              </a:rPr>
              <a:t>방문체크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en-US" altLang="ko-KR" dirty="0" err="1">
                <a:solidFill>
                  <a:srgbClr val="FF0000"/>
                </a:solidFill>
              </a:rPr>
              <a:t>Visted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/>
              <a:t>를 해줘야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FACE70C9-CCFA-4275-9432-8A2A68ADEE71}"/>
              </a:ext>
            </a:extLst>
          </p:cNvPr>
          <p:cNvSpPr txBox="1">
            <a:spLocks/>
          </p:cNvSpPr>
          <p:nvPr/>
        </p:nvSpPr>
        <p:spPr>
          <a:xfrm>
            <a:off x="8018479" y="3066252"/>
            <a:ext cx="3541205" cy="1706649"/>
          </a:xfrm>
          <a:prstGeom prst="rect">
            <a:avLst/>
          </a:prstGeom>
        </p:spPr>
        <p:txBody>
          <a:bodyPr lIns="109728" tIns="109728" rIns="109728" bIns="91440" anchor="ctr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4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2C5353-7303-4FD2-AB4B-9D23E7ECA1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721"/>
          <a:stretch/>
        </p:blipFill>
        <p:spPr>
          <a:xfrm>
            <a:off x="271462" y="385762"/>
            <a:ext cx="6090009" cy="6086475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8085F300-2988-49CC-AEEC-CF509CEDF6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07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5520"/>
    </mc:Choice>
    <mc:Fallback>
      <p:transition spd="slow" advTm="155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9|1|1.1|1|1.1|0.9|0.9|0.9|0.8|0.9|0.9|0.8|0.8|0.8|0.8|0.7|0.6|0.7|0.7|0.6|0.7|0.6|0.6|0.6|0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9|0.7|0.6|0.6|0.6|0.7|0.5|0.5|0.7|0.5|0.5|0.6|0.6|3.7|7.7|0.6|0.6|0.6|0.6|0.6|0.6|0.7|0.6|0.6|0.6|3.6|0.5|0.6|0.6|0.6|0.5|0.6|0.6|0.5|0.6|0.7|0.7|0.5|0.5|0.7|15|1.9"/>
</p:tagLst>
</file>

<file path=ppt/theme/theme1.xml><?xml version="1.0" encoding="utf-8"?>
<a:theme xmlns:a="http://schemas.openxmlformats.org/drawingml/2006/main" name="HeadlinesVT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11">
      <a:majorFont>
        <a:latin typeface="Malgun Gothic"/>
        <a:ea typeface=""/>
        <a:cs typeface=""/>
      </a:majorFont>
      <a:minorFont>
        <a:latin typeface="Malgun Gothic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1072</TotalTime>
  <Words>473</Words>
  <Application>Microsoft Office PowerPoint</Application>
  <PresentationFormat>와이드스크린</PresentationFormat>
  <Paragraphs>138</Paragraphs>
  <Slides>13</Slides>
  <Notes>0</Notes>
  <HiddenSlides>0</HiddenSlides>
  <MMClips>13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Malgun Gothic Semilight</vt:lpstr>
      <vt:lpstr>Malgun Gothic</vt:lpstr>
      <vt:lpstr>Arial</vt:lpstr>
      <vt:lpstr>HeadlinesVTI</vt:lpstr>
      <vt:lpstr>미로 찾기  콘솔게임</vt:lpstr>
      <vt:lpstr>목차</vt:lpstr>
      <vt:lpstr>게임 메인 화면</vt:lpstr>
      <vt:lpstr>Rules</vt:lpstr>
      <vt:lpstr>GameStart</vt:lpstr>
      <vt:lpstr>게임설계 DFS를 활용한 완전 미로</vt:lpstr>
      <vt:lpstr>게임설계 적 추적 방법</vt:lpstr>
      <vt:lpstr>게임구현 미로 만들기</vt:lpstr>
      <vt:lpstr>게임구현 미로 만들기</vt:lpstr>
      <vt:lpstr>게임구현 미로 만들기</vt:lpstr>
      <vt:lpstr>게임구현 적 추적</vt:lpstr>
      <vt:lpstr>미로 플레이 : https://github.com/ckdduf138/Maze  완전미로 생성 :https://github.com/ckdduf138/Algorithm/tree/main/VC%2B%2B/PerfectMaze  완전미로 참고 문서 : https://www.baeldung.com/cs/maze-generation  DFS참고문서 :https://ko.wikipedia.org/wiki/%EA%B9%8A%EC%9D%B4_%EC%9A%B0%EC%84%A0_%ED%83%90%EC%83%89  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미로 찾기</dc:title>
  <dc:creator>이창열</dc:creator>
  <cp:lastModifiedBy>이창열</cp:lastModifiedBy>
  <cp:revision>8</cp:revision>
  <dcterms:created xsi:type="dcterms:W3CDTF">2021-12-18T14:32:57Z</dcterms:created>
  <dcterms:modified xsi:type="dcterms:W3CDTF">2022-01-02T10:29:22Z</dcterms:modified>
</cp:coreProperties>
</file>